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345" r:id="rId5"/>
    <p:sldId id="349" r:id="rId6"/>
    <p:sldId id="331" r:id="rId7"/>
    <p:sldId id="336" r:id="rId8"/>
    <p:sldId id="357" r:id="rId9"/>
    <p:sldId id="358" r:id="rId10"/>
    <p:sldId id="350" r:id="rId11"/>
    <p:sldId id="359" r:id="rId12"/>
    <p:sldId id="351" r:id="rId13"/>
    <p:sldId id="360" r:id="rId14"/>
    <p:sldId id="352" r:id="rId15"/>
    <p:sldId id="354" r:id="rId16"/>
    <p:sldId id="361" r:id="rId17"/>
    <p:sldId id="341" r:id="rId18"/>
    <p:sldId id="355" r:id="rId19"/>
    <p:sldId id="356" r:id="rId20"/>
    <p:sldId id="353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85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AA00"/>
    <a:srgbClr val="F2C301"/>
    <a:srgbClr val="FFC000"/>
    <a:srgbClr val="FFB400"/>
    <a:srgbClr val="3AAF99"/>
    <a:srgbClr val="A1C393"/>
    <a:srgbClr val="48B8A8"/>
    <a:srgbClr val="9EEAE1"/>
    <a:srgbClr val="FFD452"/>
    <a:srgbClr val="F7D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A089D-0D22-4658-9B4A-800038C82C20}" v="249" dt="2020-04-13T01:38:07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50" autoAdjust="0"/>
    <p:restoredTop sz="93006" autoAdjust="0"/>
  </p:normalViewPr>
  <p:slideViewPr>
    <p:cSldViewPr snapToGrid="0" showGuides="1">
      <p:cViewPr varScale="1">
        <p:scale>
          <a:sx n="64" d="100"/>
          <a:sy n="64" d="100"/>
        </p:scale>
        <p:origin x="1056" y="32"/>
      </p:cViewPr>
      <p:guideLst>
        <p:guide pos="3885"/>
        <p:guide orient="horz" pos="2273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165131897343686"/>
          <c:y val="4.5117865760247289E-2"/>
          <c:w val="0.60217198031713437"/>
          <c:h val="0.8172244641774474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Completed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46A-4BC2-B6E8-5E35F66B1E3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46A-4BC2-B6E8-5E35F66B1E3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46A-4BC2-B6E8-5E35F66B1E3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46A-4BC2-B6E8-5E35F66B1E34}"/>
              </c:ext>
            </c:extLst>
          </c:dPt>
          <c:dLbls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EDA</c:v>
                </c:pt>
                <c:pt idx="1">
                  <c:v>Data Preprocessing</c:v>
                </c:pt>
                <c:pt idx="2">
                  <c:v>Model Training</c:v>
                </c:pt>
                <c:pt idx="3">
                  <c:v>Final Product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46A-4BC2-B6E8-5E35F66B1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215E12-1373-43CE-B9FB-00AB5DF0C9D1}" type="doc">
      <dgm:prSet loTypeId="urn:microsoft.com/office/officeart/2005/8/layout/default" loCatId="list" qsTypeId="urn:microsoft.com/office/officeart/2005/8/quickstyle/simple1" qsCatId="simple" csTypeId="urn:microsoft.com/office/officeart/2005/8/colors/accent4_4" csCatId="accent4"/>
      <dgm:spPr/>
      <dgm:t>
        <a:bodyPr/>
        <a:lstStyle/>
        <a:p>
          <a:endParaRPr lang="en-US"/>
        </a:p>
      </dgm:t>
    </dgm:pt>
    <dgm:pt modelId="{27E71312-3222-4AE4-A9C4-D5D306BBB828}">
      <dgm:prSet/>
      <dgm:spPr/>
      <dgm:t>
        <a:bodyPr/>
        <a:lstStyle/>
        <a:p>
          <a:r>
            <a:rPr lang="en-US"/>
            <a:t>SiteID</a:t>
          </a:r>
        </a:p>
      </dgm:t>
    </dgm:pt>
    <dgm:pt modelId="{248E6B17-C036-4E93-B63B-68E15BE45F32}" type="parTrans" cxnId="{6261A687-3CB3-460F-AC23-3EF4D0466C08}">
      <dgm:prSet/>
      <dgm:spPr/>
      <dgm:t>
        <a:bodyPr/>
        <a:lstStyle/>
        <a:p>
          <a:endParaRPr lang="en-US"/>
        </a:p>
      </dgm:t>
    </dgm:pt>
    <dgm:pt modelId="{632D4483-2CF7-4CC9-A820-69A03E4DDF9F}" type="sibTrans" cxnId="{6261A687-3CB3-460F-AC23-3EF4D0466C08}">
      <dgm:prSet/>
      <dgm:spPr/>
      <dgm:t>
        <a:bodyPr/>
        <a:lstStyle/>
        <a:p>
          <a:endParaRPr lang="en-US"/>
        </a:p>
      </dgm:t>
    </dgm:pt>
    <dgm:pt modelId="{AC5553DF-C1DF-41C9-BC3D-E285B8DB2F66}">
      <dgm:prSet/>
      <dgm:spPr/>
      <dgm:t>
        <a:bodyPr/>
        <a:lstStyle/>
        <a:p>
          <a:r>
            <a:rPr lang="en-US"/>
            <a:t>Building_ID</a:t>
          </a:r>
        </a:p>
      </dgm:t>
    </dgm:pt>
    <dgm:pt modelId="{2F38D157-C5D8-4238-9387-15E674C84C46}" type="parTrans" cxnId="{AB0CE938-EF53-4B7B-A7BE-485F1D43C7AE}">
      <dgm:prSet/>
      <dgm:spPr/>
      <dgm:t>
        <a:bodyPr/>
        <a:lstStyle/>
        <a:p>
          <a:endParaRPr lang="en-US"/>
        </a:p>
      </dgm:t>
    </dgm:pt>
    <dgm:pt modelId="{000A0BCE-B6C2-485A-9730-4F8FA14A136D}" type="sibTrans" cxnId="{AB0CE938-EF53-4B7B-A7BE-485F1D43C7AE}">
      <dgm:prSet/>
      <dgm:spPr/>
      <dgm:t>
        <a:bodyPr/>
        <a:lstStyle/>
        <a:p>
          <a:endParaRPr lang="en-US"/>
        </a:p>
      </dgm:t>
    </dgm:pt>
    <dgm:pt modelId="{7859F4EF-87FA-4B2B-81EB-51E2812C7D24}">
      <dgm:prSet/>
      <dgm:spPr/>
      <dgm:t>
        <a:bodyPr/>
        <a:lstStyle/>
        <a:p>
          <a:r>
            <a:rPr lang="en-US"/>
            <a:t>Primary Use</a:t>
          </a:r>
        </a:p>
      </dgm:t>
    </dgm:pt>
    <dgm:pt modelId="{BBAF7BE1-F368-4C17-87BF-1347076D2D06}" type="parTrans" cxnId="{A4B3D21C-9504-495C-8A9B-831C3EA961DD}">
      <dgm:prSet/>
      <dgm:spPr/>
      <dgm:t>
        <a:bodyPr/>
        <a:lstStyle/>
        <a:p>
          <a:endParaRPr lang="en-US"/>
        </a:p>
      </dgm:t>
    </dgm:pt>
    <dgm:pt modelId="{9FA1E7B6-0512-4F24-9F8D-9289DE42CBFF}" type="sibTrans" cxnId="{A4B3D21C-9504-495C-8A9B-831C3EA961DD}">
      <dgm:prSet/>
      <dgm:spPr/>
      <dgm:t>
        <a:bodyPr/>
        <a:lstStyle/>
        <a:p>
          <a:endParaRPr lang="en-US"/>
        </a:p>
      </dgm:t>
    </dgm:pt>
    <dgm:pt modelId="{EF839AEA-5C20-4610-8867-4A310347FAE6}">
      <dgm:prSet/>
      <dgm:spPr/>
      <dgm:t>
        <a:bodyPr/>
        <a:lstStyle/>
        <a:p>
          <a:r>
            <a:rPr lang="en-US"/>
            <a:t>Square Feet</a:t>
          </a:r>
        </a:p>
      </dgm:t>
    </dgm:pt>
    <dgm:pt modelId="{CB943795-0563-4828-B59F-41B9CD5AFC8B}" type="parTrans" cxnId="{3D86D71E-CD06-43FD-B9E5-0EA80586F785}">
      <dgm:prSet/>
      <dgm:spPr/>
      <dgm:t>
        <a:bodyPr/>
        <a:lstStyle/>
        <a:p>
          <a:endParaRPr lang="en-US"/>
        </a:p>
      </dgm:t>
    </dgm:pt>
    <dgm:pt modelId="{6B9589A4-CB48-47FA-B9A0-C275764DAA79}" type="sibTrans" cxnId="{3D86D71E-CD06-43FD-B9E5-0EA80586F785}">
      <dgm:prSet/>
      <dgm:spPr/>
      <dgm:t>
        <a:bodyPr/>
        <a:lstStyle/>
        <a:p>
          <a:endParaRPr lang="en-US"/>
        </a:p>
      </dgm:t>
    </dgm:pt>
    <dgm:pt modelId="{E3DD15C4-997D-4FB5-A488-371B8EB173CD}">
      <dgm:prSet/>
      <dgm:spPr/>
      <dgm:t>
        <a:bodyPr/>
        <a:lstStyle/>
        <a:p>
          <a:r>
            <a:rPr lang="en-US"/>
            <a:t>Year Built</a:t>
          </a:r>
        </a:p>
      </dgm:t>
    </dgm:pt>
    <dgm:pt modelId="{7F314C87-762A-4AD1-B06E-53FABDD43B8D}" type="parTrans" cxnId="{1D13F0D5-EDA7-4C79-82DD-A4ADA0A2745B}">
      <dgm:prSet/>
      <dgm:spPr/>
      <dgm:t>
        <a:bodyPr/>
        <a:lstStyle/>
        <a:p>
          <a:endParaRPr lang="en-US"/>
        </a:p>
      </dgm:t>
    </dgm:pt>
    <dgm:pt modelId="{F170FE10-41DD-4E89-B305-080B68613D89}" type="sibTrans" cxnId="{1D13F0D5-EDA7-4C79-82DD-A4ADA0A2745B}">
      <dgm:prSet/>
      <dgm:spPr/>
      <dgm:t>
        <a:bodyPr/>
        <a:lstStyle/>
        <a:p>
          <a:endParaRPr lang="en-US"/>
        </a:p>
      </dgm:t>
    </dgm:pt>
    <dgm:pt modelId="{770C1AF7-A253-455C-9D4A-ADBEA8C676D4}">
      <dgm:prSet/>
      <dgm:spPr/>
      <dgm:t>
        <a:bodyPr/>
        <a:lstStyle/>
        <a:p>
          <a:r>
            <a:rPr lang="en-US"/>
            <a:t>Floor Count</a:t>
          </a:r>
        </a:p>
      </dgm:t>
    </dgm:pt>
    <dgm:pt modelId="{E4392FD1-2CF7-44F7-BE40-A0467FBCC861}" type="parTrans" cxnId="{3138B8BB-0DBD-47AD-8812-58E65DB08EF2}">
      <dgm:prSet/>
      <dgm:spPr/>
      <dgm:t>
        <a:bodyPr/>
        <a:lstStyle/>
        <a:p>
          <a:endParaRPr lang="en-US"/>
        </a:p>
      </dgm:t>
    </dgm:pt>
    <dgm:pt modelId="{A32529F9-854B-470B-9296-B73B9A06F2EA}" type="sibTrans" cxnId="{3138B8BB-0DBD-47AD-8812-58E65DB08EF2}">
      <dgm:prSet/>
      <dgm:spPr/>
      <dgm:t>
        <a:bodyPr/>
        <a:lstStyle/>
        <a:p>
          <a:endParaRPr lang="en-US"/>
        </a:p>
      </dgm:t>
    </dgm:pt>
    <dgm:pt modelId="{4225B32D-D800-40C9-AABB-56290CDC94E0}">
      <dgm:prSet/>
      <dgm:spPr/>
      <dgm:t>
        <a:bodyPr/>
        <a:lstStyle/>
        <a:p>
          <a:r>
            <a:rPr lang="en-US"/>
            <a:t>Time Stamp</a:t>
          </a:r>
        </a:p>
      </dgm:t>
    </dgm:pt>
    <dgm:pt modelId="{18655298-80A6-4A1F-9D55-DFEAF9DBE8DF}" type="parTrans" cxnId="{9841156A-EC58-4BFB-BA7E-084B2A1ACDC8}">
      <dgm:prSet/>
      <dgm:spPr/>
      <dgm:t>
        <a:bodyPr/>
        <a:lstStyle/>
        <a:p>
          <a:endParaRPr lang="en-US"/>
        </a:p>
      </dgm:t>
    </dgm:pt>
    <dgm:pt modelId="{76705CAC-CF0C-4BA3-9D13-729F5598A259}" type="sibTrans" cxnId="{9841156A-EC58-4BFB-BA7E-084B2A1ACDC8}">
      <dgm:prSet/>
      <dgm:spPr/>
      <dgm:t>
        <a:bodyPr/>
        <a:lstStyle/>
        <a:p>
          <a:endParaRPr lang="en-US"/>
        </a:p>
      </dgm:t>
    </dgm:pt>
    <dgm:pt modelId="{EDE4E96E-DDFA-4E16-9ACB-A2078F4ED5C1}">
      <dgm:prSet/>
      <dgm:spPr/>
      <dgm:t>
        <a:bodyPr/>
        <a:lstStyle/>
        <a:p>
          <a:r>
            <a:rPr lang="en-US"/>
            <a:t>Air Temperature</a:t>
          </a:r>
        </a:p>
      </dgm:t>
    </dgm:pt>
    <dgm:pt modelId="{72F0A87F-7529-48B8-BF03-82D32CC317C1}" type="parTrans" cxnId="{A949999A-235C-4337-B5AA-D5136EEE2DE4}">
      <dgm:prSet/>
      <dgm:spPr/>
      <dgm:t>
        <a:bodyPr/>
        <a:lstStyle/>
        <a:p>
          <a:endParaRPr lang="en-US"/>
        </a:p>
      </dgm:t>
    </dgm:pt>
    <dgm:pt modelId="{3F896287-F670-450C-BB88-980994CAD726}" type="sibTrans" cxnId="{A949999A-235C-4337-B5AA-D5136EEE2DE4}">
      <dgm:prSet/>
      <dgm:spPr/>
      <dgm:t>
        <a:bodyPr/>
        <a:lstStyle/>
        <a:p>
          <a:endParaRPr lang="en-US"/>
        </a:p>
      </dgm:t>
    </dgm:pt>
    <dgm:pt modelId="{47AA7A77-9EA7-4D07-B9F1-3146E8B2E9EB}">
      <dgm:prSet/>
      <dgm:spPr/>
      <dgm:t>
        <a:bodyPr/>
        <a:lstStyle/>
        <a:p>
          <a:r>
            <a:rPr lang="en-US"/>
            <a:t>Cloud Coverage</a:t>
          </a:r>
        </a:p>
      </dgm:t>
    </dgm:pt>
    <dgm:pt modelId="{025DF232-1D63-4523-876E-977F6C29EE92}" type="parTrans" cxnId="{3F01C7F8-F3E3-4FF2-B5C2-8F05129B4083}">
      <dgm:prSet/>
      <dgm:spPr/>
      <dgm:t>
        <a:bodyPr/>
        <a:lstStyle/>
        <a:p>
          <a:endParaRPr lang="en-US"/>
        </a:p>
      </dgm:t>
    </dgm:pt>
    <dgm:pt modelId="{8D581992-8A2C-4756-97D2-9F2E246144B3}" type="sibTrans" cxnId="{3F01C7F8-F3E3-4FF2-B5C2-8F05129B4083}">
      <dgm:prSet/>
      <dgm:spPr/>
      <dgm:t>
        <a:bodyPr/>
        <a:lstStyle/>
        <a:p>
          <a:endParaRPr lang="en-US"/>
        </a:p>
      </dgm:t>
    </dgm:pt>
    <dgm:pt modelId="{89F3FE07-0311-4E4F-8EB5-08CEAAD780C8}">
      <dgm:prSet/>
      <dgm:spPr/>
      <dgm:t>
        <a:bodyPr/>
        <a:lstStyle/>
        <a:p>
          <a:r>
            <a:rPr lang="en-US"/>
            <a:t>Dew Temperature</a:t>
          </a:r>
        </a:p>
      </dgm:t>
    </dgm:pt>
    <dgm:pt modelId="{AAF93115-D99D-406D-8358-76A99935C7F7}" type="parTrans" cxnId="{87D0F6D2-3113-4528-B3DF-84E73E7983AE}">
      <dgm:prSet/>
      <dgm:spPr/>
      <dgm:t>
        <a:bodyPr/>
        <a:lstStyle/>
        <a:p>
          <a:endParaRPr lang="en-US"/>
        </a:p>
      </dgm:t>
    </dgm:pt>
    <dgm:pt modelId="{04990589-FEC1-421F-A39A-6826E8174E7A}" type="sibTrans" cxnId="{87D0F6D2-3113-4528-B3DF-84E73E7983AE}">
      <dgm:prSet/>
      <dgm:spPr/>
      <dgm:t>
        <a:bodyPr/>
        <a:lstStyle/>
        <a:p>
          <a:endParaRPr lang="en-US"/>
        </a:p>
      </dgm:t>
    </dgm:pt>
    <dgm:pt modelId="{3989E92C-1BE3-4322-A492-43181C847441}">
      <dgm:prSet/>
      <dgm:spPr/>
      <dgm:t>
        <a:bodyPr/>
        <a:lstStyle/>
        <a:p>
          <a:r>
            <a:rPr lang="en-US"/>
            <a:t>Precipitation Depth</a:t>
          </a:r>
        </a:p>
      </dgm:t>
    </dgm:pt>
    <dgm:pt modelId="{5A5ADB52-00A9-407A-A4AE-6E98AAEFD618}" type="parTrans" cxnId="{A0E3C31E-4C22-4248-AFAD-798CCD25F794}">
      <dgm:prSet/>
      <dgm:spPr/>
      <dgm:t>
        <a:bodyPr/>
        <a:lstStyle/>
        <a:p>
          <a:endParaRPr lang="en-US"/>
        </a:p>
      </dgm:t>
    </dgm:pt>
    <dgm:pt modelId="{1D2E134F-C433-468E-8714-1B2AE7C2C1C7}" type="sibTrans" cxnId="{A0E3C31E-4C22-4248-AFAD-798CCD25F794}">
      <dgm:prSet/>
      <dgm:spPr/>
      <dgm:t>
        <a:bodyPr/>
        <a:lstStyle/>
        <a:p>
          <a:endParaRPr lang="en-US"/>
        </a:p>
      </dgm:t>
    </dgm:pt>
    <dgm:pt modelId="{09B3163C-99F6-4684-A5B5-FC119AEFB7E6}">
      <dgm:prSet/>
      <dgm:spPr/>
      <dgm:t>
        <a:bodyPr/>
        <a:lstStyle/>
        <a:p>
          <a:r>
            <a:rPr lang="en-US"/>
            <a:t>Pressure for Sea Level</a:t>
          </a:r>
        </a:p>
      </dgm:t>
    </dgm:pt>
    <dgm:pt modelId="{E6E11264-63B5-42F0-8CB3-C5D7456DB989}" type="parTrans" cxnId="{CB4336EF-BCE8-46CD-AFEB-EE3AFABD268D}">
      <dgm:prSet/>
      <dgm:spPr/>
      <dgm:t>
        <a:bodyPr/>
        <a:lstStyle/>
        <a:p>
          <a:endParaRPr lang="en-US"/>
        </a:p>
      </dgm:t>
    </dgm:pt>
    <dgm:pt modelId="{2B7C6C37-2A22-4483-9B7C-C0A892211D33}" type="sibTrans" cxnId="{CB4336EF-BCE8-46CD-AFEB-EE3AFABD268D}">
      <dgm:prSet/>
      <dgm:spPr/>
      <dgm:t>
        <a:bodyPr/>
        <a:lstStyle/>
        <a:p>
          <a:endParaRPr lang="en-US"/>
        </a:p>
      </dgm:t>
    </dgm:pt>
    <dgm:pt modelId="{FBFBCC8A-ED07-4B6A-9C6D-2472178396E8}">
      <dgm:prSet/>
      <dgm:spPr/>
      <dgm:t>
        <a:bodyPr/>
        <a:lstStyle/>
        <a:p>
          <a:r>
            <a:rPr lang="en-US"/>
            <a:t>Wind Direction</a:t>
          </a:r>
        </a:p>
      </dgm:t>
    </dgm:pt>
    <dgm:pt modelId="{73B60ED5-8659-47BD-BF52-6519CE309E17}" type="parTrans" cxnId="{EF8284E0-D955-4C82-9B57-63FB50145F10}">
      <dgm:prSet/>
      <dgm:spPr/>
      <dgm:t>
        <a:bodyPr/>
        <a:lstStyle/>
        <a:p>
          <a:endParaRPr lang="en-US"/>
        </a:p>
      </dgm:t>
    </dgm:pt>
    <dgm:pt modelId="{4FFE0758-F58C-4011-BCD8-EDF24DA8844F}" type="sibTrans" cxnId="{EF8284E0-D955-4C82-9B57-63FB50145F10}">
      <dgm:prSet/>
      <dgm:spPr/>
      <dgm:t>
        <a:bodyPr/>
        <a:lstStyle/>
        <a:p>
          <a:endParaRPr lang="en-US"/>
        </a:p>
      </dgm:t>
    </dgm:pt>
    <dgm:pt modelId="{B2AC7696-5327-4CB2-9348-8E1D101C6AA8}">
      <dgm:prSet/>
      <dgm:spPr/>
      <dgm:t>
        <a:bodyPr/>
        <a:lstStyle/>
        <a:p>
          <a:r>
            <a:rPr lang="en-US"/>
            <a:t>Wind Speed</a:t>
          </a:r>
        </a:p>
      </dgm:t>
    </dgm:pt>
    <dgm:pt modelId="{CF7557E0-3161-4979-AE30-23773257E43D}" type="parTrans" cxnId="{D82394C8-B2E0-4996-BA9D-58BD347176E1}">
      <dgm:prSet/>
      <dgm:spPr/>
      <dgm:t>
        <a:bodyPr/>
        <a:lstStyle/>
        <a:p>
          <a:endParaRPr lang="en-US"/>
        </a:p>
      </dgm:t>
    </dgm:pt>
    <dgm:pt modelId="{6490853B-806A-4A2C-A155-A048A45C4A1B}" type="sibTrans" cxnId="{D82394C8-B2E0-4996-BA9D-58BD347176E1}">
      <dgm:prSet/>
      <dgm:spPr/>
      <dgm:t>
        <a:bodyPr/>
        <a:lstStyle/>
        <a:p>
          <a:endParaRPr lang="en-US"/>
        </a:p>
      </dgm:t>
    </dgm:pt>
    <dgm:pt modelId="{5D41FFEE-1AE4-4E3A-961A-7F13C4AEE5BE}">
      <dgm:prSet/>
      <dgm:spPr/>
      <dgm:t>
        <a:bodyPr/>
        <a:lstStyle/>
        <a:p>
          <a:r>
            <a:rPr lang="en-US"/>
            <a:t>Row Id</a:t>
          </a:r>
        </a:p>
      </dgm:t>
    </dgm:pt>
    <dgm:pt modelId="{EFEEB7D0-1D9F-47FE-A5A8-EDA2EAC49086}" type="parTrans" cxnId="{8C29F3EC-E784-4C91-9555-EB76E9A0F08A}">
      <dgm:prSet/>
      <dgm:spPr/>
      <dgm:t>
        <a:bodyPr/>
        <a:lstStyle/>
        <a:p>
          <a:endParaRPr lang="en-US"/>
        </a:p>
      </dgm:t>
    </dgm:pt>
    <dgm:pt modelId="{6C3C78DD-2EB5-40B9-A7E2-496546827CE7}" type="sibTrans" cxnId="{8C29F3EC-E784-4C91-9555-EB76E9A0F08A}">
      <dgm:prSet/>
      <dgm:spPr/>
      <dgm:t>
        <a:bodyPr/>
        <a:lstStyle/>
        <a:p>
          <a:endParaRPr lang="en-US"/>
        </a:p>
      </dgm:t>
    </dgm:pt>
    <dgm:pt modelId="{8E8A2134-D6BD-4AD6-A0C2-7655FDEACEFD}">
      <dgm:prSet/>
      <dgm:spPr/>
      <dgm:t>
        <a:bodyPr/>
        <a:lstStyle/>
        <a:p>
          <a:r>
            <a:rPr lang="en-US"/>
            <a:t>Meter Reading</a:t>
          </a:r>
        </a:p>
      </dgm:t>
    </dgm:pt>
    <dgm:pt modelId="{85A9CB99-15C9-4979-B803-B561F6DBE928}" type="parTrans" cxnId="{00F2D14B-F11B-4207-8411-15091E68033C}">
      <dgm:prSet/>
      <dgm:spPr/>
      <dgm:t>
        <a:bodyPr/>
        <a:lstStyle/>
        <a:p>
          <a:endParaRPr lang="en-US"/>
        </a:p>
      </dgm:t>
    </dgm:pt>
    <dgm:pt modelId="{B13081F9-D64A-4A21-8EF0-1F7931B5E9E3}" type="sibTrans" cxnId="{00F2D14B-F11B-4207-8411-15091E68033C}">
      <dgm:prSet/>
      <dgm:spPr/>
      <dgm:t>
        <a:bodyPr/>
        <a:lstStyle/>
        <a:p>
          <a:endParaRPr lang="en-US"/>
        </a:p>
      </dgm:t>
    </dgm:pt>
    <dgm:pt modelId="{79741904-AE99-4644-87FD-29E2662485D3}" type="pres">
      <dgm:prSet presAssocID="{FF215E12-1373-43CE-B9FB-00AB5DF0C9D1}" presName="diagram" presStyleCnt="0">
        <dgm:presLayoutVars>
          <dgm:dir/>
          <dgm:resizeHandles val="exact"/>
        </dgm:presLayoutVars>
      </dgm:prSet>
      <dgm:spPr/>
    </dgm:pt>
    <dgm:pt modelId="{C3E76378-7D93-4D70-A343-EC43B0BCCEB8}" type="pres">
      <dgm:prSet presAssocID="{27E71312-3222-4AE4-A9C4-D5D306BBB828}" presName="node" presStyleLbl="node1" presStyleIdx="0" presStyleCnt="16">
        <dgm:presLayoutVars>
          <dgm:bulletEnabled val="1"/>
        </dgm:presLayoutVars>
      </dgm:prSet>
      <dgm:spPr/>
    </dgm:pt>
    <dgm:pt modelId="{13BFB680-26DC-4CC3-9B35-76875815B0CD}" type="pres">
      <dgm:prSet presAssocID="{632D4483-2CF7-4CC9-A820-69A03E4DDF9F}" presName="sibTrans" presStyleCnt="0"/>
      <dgm:spPr/>
    </dgm:pt>
    <dgm:pt modelId="{F2761FA6-7F1E-472F-8931-F9EAB34D57CE}" type="pres">
      <dgm:prSet presAssocID="{AC5553DF-C1DF-41C9-BC3D-E285B8DB2F66}" presName="node" presStyleLbl="node1" presStyleIdx="1" presStyleCnt="16">
        <dgm:presLayoutVars>
          <dgm:bulletEnabled val="1"/>
        </dgm:presLayoutVars>
      </dgm:prSet>
      <dgm:spPr/>
    </dgm:pt>
    <dgm:pt modelId="{56EC6418-A043-4E42-B6FD-EBABB154A84C}" type="pres">
      <dgm:prSet presAssocID="{000A0BCE-B6C2-485A-9730-4F8FA14A136D}" presName="sibTrans" presStyleCnt="0"/>
      <dgm:spPr/>
    </dgm:pt>
    <dgm:pt modelId="{B4039026-D0D4-4BB9-95E7-F03D5C40100D}" type="pres">
      <dgm:prSet presAssocID="{7859F4EF-87FA-4B2B-81EB-51E2812C7D24}" presName="node" presStyleLbl="node1" presStyleIdx="2" presStyleCnt="16">
        <dgm:presLayoutVars>
          <dgm:bulletEnabled val="1"/>
        </dgm:presLayoutVars>
      </dgm:prSet>
      <dgm:spPr/>
    </dgm:pt>
    <dgm:pt modelId="{79BBA1D4-58BC-4333-90CB-47FD7F6AAA13}" type="pres">
      <dgm:prSet presAssocID="{9FA1E7B6-0512-4F24-9F8D-9289DE42CBFF}" presName="sibTrans" presStyleCnt="0"/>
      <dgm:spPr/>
    </dgm:pt>
    <dgm:pt modelId="{4A370BCE-16E9-4483-8500-C145C3D730FA}" type="pres">
      <dgm:prSet presAssocID="{EF839AEA-5C20-4610-8867-4A310347FAE6}" presName="node" presStyleLbl="node1" presStyleIdx="3" presStyleCnt="16">
        <dgm:presLayoutVars>
          <dgm:bulletEnabled val="1"/>
        </dgm:presLayoutVars>
      </dgm:prSet>
      <dgm:spPr/>
    </dgm:pt>
    <dgm:pt modelId="{3EED1CC7-A74B-42D9-A25D-04A8BC630113}" type="pres">
      <dgm:prSet presAssocID="{6B9589A4-CB48-47FA-B9A0-C275764DAA79}" presName="sibTrans" presStyleCnt="0"/>
      <dgm:spPr/>
    </dgm:pt>
    <dgm:pt modelId="{2D6449E9-D231-42E8-B432-C2AAFE433ED3}" type="pres">
      <dgm:prSet presAssocID="{E3DD15C4-997D-4FB5-A488-371B8EB173CD}" presName="node" presStyleLbl="node1" presStyleIdx="4" presStyleCnt="16">
        <dgm:presLayoutVars>
          <dgm:bulletEnabled val="1"/>
        </dgm:presLayoutVars>
      </dgm:prSet>
      <dgm:spPr/>
    </dgm:pt>
    <dgm:pt modelId="{E4D5800B-B430-4B6E-BE06-4AB2BD98DEBB}" type="pres">
      <dgm:prSet presAssocID="{F170FE10-41DD-4E89-B305-080B68613D89}" presName="sibTrans" presStyleCnt="0"/>
      <dgm:spPr/>
    </dgm:pt>
    <dgm:pt modelId="{DCBB5FB6-C915-41C2-B85A-0ACC5C97BEAA}" type="pres">
      <dgm:prSet presAssocID="{770C1AF7-A253-455C-9D4A-ADBEA8C676D4}" presName="node" presStyleLbl="node1" presStyleIdx="5" presStyleCnt="16">
        <dgm:presLayoutVars>
          <dgm:bulletEnabled val="1"/>
        </dgm:presLayoutVars>
      </dgm:prSet>
      <dgm:spPr/>
    </dgm:pt>
    <dgm:pt modelId="{19FD79CF-FDD7-4A77-A125-785B35669866}" type="pres">
      <dgm:prSet presAssocID="{A32529F9-854B-470B-9296-B73B9A06F2EA}" presName="sibTrans" presStyleCnt="0"/>
      <dgm:spPr/>
    </dgm:pt>
    <dgm:pt modelId="{BB200447-1FDB-4F05-893B-763DD88691E0}" type="pres">
      <dgm:prSet presAssocID="{4225B32D-D800-40C9-AABB-56290CDC94E0}" presName="node" presStyleLbl="node1" presStyleIdx="6" presStyleCnt="16">
        <dgm:presLayoutVars>
          <dgm:bulletEnabled val="1"/>
        </dgm:presLayoutVars>
      </dgm:prSet>
      <dgm:spPr/>
    </dgm:pt>
    <dgm:pt modelId="{AA9AE051-DAC6-40D6-851E-FE2E625EC78E}" type="pres">
      <dgm:prSet presAssocID="{76705CAC-CF0C-4BA3-9D13-729F5598A259}" presName="sibTrans" presStyleCnt="0"/>
      <dgm:spPr/>
    </dgm:pt>
    <dgm:pt modelId="{5ED38B3E-512B-48EB-BC90-9C7EB9661971}" type="pres">
      <dgm:prSet presAssocID="{EDE4E96E-DDFA-4E16-9ACB-A2078F4ED5C1}" presName="node" presStyleLbl="node1" presStyleIdx="7" presStyleCnt="16">
        <dgm:presLayoutVars>
          <dgm:bulletEnabled val="1"/>
        </dgm:presLayoutVars>
      </dgm:prSet>
      <dgm:spPr/>
    </dgm:pt>
    <dgm:pt modelId="{CBEF80FB-89F7-49C6-BEE6-E4BBF1B53BCE}" type="pres">
      <dgm:prSet presAssocID="{3F896287-F670-450C-BB88-980994CAD726}" presName="sibTrans" presStyleCnt="0"/>
      <dgm:spPr/>
    </dgm:pt>
    <dgm:pt modelId="{6A8754BC-CB3F-49FA-9E54-AE3961C67FC0}" type="pres">
      <dgm:prSet presAssocID="{47AA7A77-9EA7-4D07-B9F1-3146E8B2E9EB}" presName="node" presStyleLbl="node1" presStyleIdx="8" presStyleCnt="16">
        <dgm:presLayoutVars>
          <dgm:bulletEnabled val="1"/>
        </dgm:presLayoutVars>
      </dgm:prSet>
      <dgm:spPr/>
    </dgm:pt>
    <dgm:pt modelId="{4A5E73E7-3578-47EE-A8A1-3BDA2BE01EBA}" type="pres">
      <dgm:prSet presAssocID="{8D581992-8A2C-4756-97D2-9F2E246144B3}" presName="sibTrans" presStyleCnt="0"/>
      <dgm:spPr/>
    </dgm:pt>
    <dgm:pt modelId="{CFD6B0E2-3212-46C1-9B7A-C56E567C21E0}" type="pres">
      <dgm:prSet presAssocID="{89F3FE07-0311-4E4F-8EB5-08CEAAD780C8}" presName="node" presStyleLbl="node1" presStyleIdx="9" presStyleCnt="16">
        <dgm:presLayoutVars>
          <dgm:bulletEnabled val="1"/>
        </dgm:presLayoutVars>
      </dgm:prSet>
      <dgm:spPr/>
    </dgm:pt>
    <dgm:pt modelId="{8EC9E5E1-85C8-4174-8522-0C5FC6AF5893}" type="pres">
      <dgm:prSet presAssocID="{04990589-FEC1-421F-A39A-6826E8174E7A}" presName="sibTrans" presStyleCnt="0"/>
      <dgm:spPr/>
    </dgm:pt>
    <dgm:pt modelId="{8CA04166-7EEC-4668-90B4-663E0E5E9022}" type="pres">
      <dgm:prSet presAssocID="{3989E92C-1BE3-4322-A492-43181C847441}" presName="node" presStyleLbl="node1" presStyleIdx="10" presStyleCnt="16">
        <dgm:presLayoutVars>
          <dgm:bulletEnabled val="1"/>
        </dgm:presLayoutVars>
      </dgm:prSet>
      <dgm:spPr/>
    </dgm:pt>
    <dgm:pt modelId="{833A809B-2F93-4649-9CD8-FEF52B4615E7}" type="pres">
      <dgm:prSet presAssocID="{1D2E134F-C433-468E-8714-1B2AE7C2C1C7}" presName="sibTrans" presStyleCnt="0"/>
      <dgm:spPr/>
    </dgm:pt>
    <dgm:pt modelId="{D8E60493-0A7C-4753-A086-0A52CADC13F2}" type="pres">
      <dgm:prSet presAssocID="{09B3163C-99F6-4684-A5B5-FC119AEFB7E6}" presName="node" presStyleLbl="node1" presStyleIdx="11" presStyleCnt="16">
        <dgm:presLayoutVars>
          <dgm:bulletEnabled val="1"/>
        </dgm:presLayoutVars>
      </dgm:prSet>
      <dgm:spPr/>
    </dgm:pt>
    <dgm:pt modelId="{B50CD0C4-B97E-4D19-A87B-7230DF8E7C70}" type="pres">
      <dgm:prSet presAssocID="{2B7C6C37-2A22-4483-9B7C-C0A892211D33}" presName="sibTrans" presStyleCnt="0"/>
      <dgm:spPr/>
    </dgm:pt>
    <dgm:pt modelId="{305557DF-211A-45B1-B7BF-7C392306B6D5}" type="pres">
      <dgm:prSet presAssocID="{FBFBCC8A-ED07-4B6A-9C6D-2472178396E8}" presName="node" presStyleLbl="node1" presStyleIdx="12" presStyleCnt="16">
        <dgm:presLayoutVars>
          <dgm:bulletEnabled val="1"/>
        </dgm:presLayoutVars>
      </dgm:prSet>
      <dgm:spPr/>
    </dgm:pt>
    <dgm:pt modelId="{C402A9C0-EF10-4C4C-9449-D2A64F4401AF}" type="pres">
      <dgm:prSet presAssocID="{4FFE0758-F58C-4011-BCD8-EDF24DA8844F}" presName="sibTrans" presStyleCnt="0"/>
      <dgm:spPr/>
    </dgm:pt>
    <dgm:pt modelId="{70733B2A-2FA0-4DF9-9CE0-7AFF892586BD}" type="pres">
      <dgm:prSet presAssocID="{B2AC7696-5327-4CB2-9348-8E1D101C6AA8}" presName="node" presStyleLbl="node1" presStyleIdx="13" presStyleCnt="16">
        <dgm:presLayoutVars>
          <dgm:bulletEnabled val="1"/>
        </dgm:presLayoutVars>
      </dgm:prSet>
      <dgm:spPr/>
    </dgm:pt>
    <dgm:pt modelId="{F44D08E7-7EF2-464A-A9FF-248557275D3F}" type="pres">
      <dgm:prSet presAssocID="{6490853B-806A-4A2C-A155-A048A45C4A1B}" presName="sibTrans" presStyleCnt="0"/>
      <dgm:spPr/>
    </dgm:pt>
    <dgm:pt modelId="{01FA3ACA-18A8-4E98-9B12-27F78FEAC2C3}" type="pres">
      <dgm:prSet presAssocID="{5D41FFEE-1AE4-4E3A-961A-7F13C4AEE5BE}" presName="node" presStyleLbl="node1" presStyleIdx="14" presStyleCnt="16">
        <dgm:presLayoutVars>
          <dgm:bulletEnabled val="1"/>
        </dgm:presLayoutVars>
      </dgm:prSet>
      <dgm:spPr/>
    </dgm:pt>
    <dgm:pt modelId="{7AE99828-679D-4897-8148-64B460D4DCFF}" type="pres">
      <dgm:prSet presAssocID="{6C3C78DD-2EB5-40B9-A7E2-496546827CE7}" presName="sibTrans" presStyleCnt="0"/>
      <dgm:spPr/>
    </dgm:pt>
    <dgm:pt modelId="{CEE0FF01-88A8-4BF9-97CE-B5C4FD023069}" type="pres">
      <dgm:prSet presAssocID="{8E8A2134-D6BD-4AD6-A0C2-7655FDEACEFD}" presName="node" presStyleLbl="node1" presStyleIdx="15" presStyleCnt="16">
        <dgm:presLayoutVars>
          <dgm:bulletEnabled val="1"/>
        </dgm:presLayoutVars>
      </dgm:prSet>
      <dgm:spPr/>
    </dgm:pt>
  </dgm:ptLst>
  <dgm:cxnLst>
    <dgm:cxn modelId="{3BD03A05-3383-4FF5-ADA5-2898F47F874D}" type="presOf" srcId="{4225B32D-D800-40C9-AABB-56290CDC94E0}" destId="{BB200447-1FDB-4F05-893B-763DD88691E0}" srcOrd="0" destOrd="0" presId="urn:microsoft.com/office/officeart/2005/8/layout/default"/>
    <dgm:cxn modelId="{33649311-49F4-46C4-AE7B-961414E66DAE}" type="presOf" srcId="{8E8A2134-D6BD-4AD6-A0C2-7655FDEACEFD}" destId="{CEE0FF01-88A8-4BF9-97CE-B5C4FD023069}" srcOrd="0" destOrd="0" presId="urn:microsoft.com/office/officeart/2005/8/layout/default"/>
    <dgm:cxn modelId="{492B6217-613D-4EAA-910A-063B89EBB27C}" type="presOf" srcId="{09B3163C-99F6-4684-A5B5-FC119AEFB7E6}" destId="{D8E60493-0A7C-4753-A086-0A52CADC13F2}" srcOrd="0" destOrd="0" presId="urn:microsoft.com/office/officeart/2005/8/layout/default"/>
    <dgm:cxn modelId="{A4B3D21C-9504-495C-8A9B-831C3EA961DD}" srcId="{FF215E12-1373-43CE-B9FB-00AB5DF0C9D1}" destId="{7859F4EF-87FA-4B2B-81EB-51E2812C7D24}" srcOrd="2" destOrd="0" parTransId="{BBAF7BE1-F368-4C17-87BF-1347076D2D06}" sibTransId="{9FA1E7B6-0512-4F24-9F8D-9289DE42CBFF}"/>
    <dgm:cxn modelId="{A0E3C31E-4C22-4248-AFAD-798CCD25F794}" srcId="{FF215E12-1373-43CE-B9FB-00AB5DF0C9D1}" destId="{3989E92C-1BE3-4322-A492-43181C847441}" srcOrd="10" destOrd="0" parTransId="{5A5ADB52-00A9-407A-A4AE-6E98AAEFD618}" sibTransId="{1D2E134F-C433-468E-8714-1B2AE7C2C1C7}"/>
    <dgm:cxn modelId="{3D86D71E-CD06-43FD-B9E5-0EA80586F785}" srcId="{FF215E12-1373-43CE-B9FB-00AB5DF0C9D1}" destId="{EF839AEA-5C20-4610-8867-4A310347FAE6}" srcOrd="3" destOrd="0" parTransId="{CB943795-0563-4828-B59F-41B9CD5AFC8B}" sibTransId="{6B9589A4-CB48-47FA-B9A0-C275764DAA79}"/>
    <dgm:cxn modelId="{AB0CE938-EF53-4B7B-A7BE-485F1D43C7AE}" srcId="{FF215E12-1373-43CE-B9FB-00AB5DF0C9D1}" destId="{AC5553DF-C1DF-41C9-BC3D-E285B8DB2F66}" srcOrd="1" destOrd="0" parTransId="{2F38D157-C5D8-4238-9387-15E674C84C46}" sibTransId="{000A0BCE-B6C2-485A-9730-4F8FA14A136D}"/>
    <dgm:cxn modelId="{2A8FB13C-7EDE-4DCF-A23C-5CCEFFE10DCA}" type="presOf" srcId="{3989E92C-1BE3-4322-A492-43181C847441}" destId="{8CA04166-7EEC-4668-90B4-663E0E5E9022}" srcOrd="0" destOrd="0" presId="urn:microsoft.com/office/officeart/2005/8/layout/default"/>
    <dgm:cxn modelId="{5FD7375C-1BA9-45D2-9A62-D4F6112F5209}" type="presOf" srcId="{FBFBCC8A-ED07-4B6A-9C6D-2472178396E8}" destId="{305557DF-211A-45B1-B7BF-7C392306B6D5}" srcOrd="0" destOrd="0" presId="urn:microsoft.com/office/officeart/2005/8/layout/default"/>
    <dgm:cxn modelId="{9715A05D-E136-4F42-BBAB-5D494BCF4260}" type="presOf" srcId="{AC5553DF-C1DF-41C9-BC3D-E285B8DB2F66}" destId="{F2761FA6-7F1E-472F-8931-F9EAB34D57CE}" srcOrd="0" destOrd="0" presId="urn:microsoft.com/office/officeart/2005/8/layout/default"/>
    <dgm:cxn modelId="{5D0B425F-3D01-44D9-8629-DF21EC803793}" type="presOf" srcId="{E3DD15C4-997D-4FB5-A488-371B8EB173CD}" destId="{2D6449E9-D231-42E8-B432-C2AAFE433ED3}" srcOrd="0" destOrd="0" presId="urn:microsoft.com/office/officeart/2005/8/layout/default"/>
    <dgm:cxn modelId="{7FC20D60-C08B-40FB-8EDF-4014FB2261B3}" type="presOf" srcId="{7859F4EF-87FA-4B2B-81EB-51E2812C7D24}" destId="{B4039026-D0D4-4BB9-95E7-F03D5C40100D}" srcOrd="0" destOrd="0" presId="urn:microsoft.com/office/officeart/2005/8/layout/default"/>
    <dgm:cxn modelId="{9841156A-EC58-4BFB-BA7E-084B2A1ACDC8}" srcId="{FF215E12-1373-43CE-B9FB-00AB5DF0C9D1}" destId="{4225B32D-D800-40C9-AABB-56290CDC94E0}" srcOrd="6" destOrd="0" parTransId="{18655298-80A6-4A1F-9D55-DFEAF9DBE8DF}" sibTransId="{76705CAC-CF0C-4BA3-9D13-729F5598A259}"/>
    <dgm:cxn modelId="{00F2D14B-F11B-4207-8411-15091E68033C}" srcId="{FF215E12-1373-43CE-B9FB-00AB5DF0C9D1}" destId="{8E8A2134-D6BD-4AD6-A0C2-7655FDEACEFD}" srcOrd="15" destOrd="0" parTransId="{85A9CB99-15C9-4979-B803-B561F6DBE928}" sibTransId="{B13081F9-D64A-4A21-8EF0-1F7931B5E9E3}"/>
    <dgm:cxn modelId="{ABF76D6E-2CA7-44A7-962E-FC958B02785B}" type="presOf" srcId="{EDE4E96E-DDFA-4E16-9ACB-A2078F4ED5C1}" destId="{5ED38B3E-512B-48EB-BC90-9C7EB9661971}" srcOrd="0" destOrd="0" presId="urn:microsoft.com/office/officeart/2005/8/layout/default"/>
    <dgm:cxn modelId="{AE567D86-FD58-46C0-8B6A-B6AB3623E511}" type="presOf" srcId="{5D41FFEE-1AE4-4E3A-961A-7F13C4AEE5BE}" destId="{01FA3ACA-18A8-4E98-9B12-27F78FEAC2C3}" srcOrd="0" destOrd="0" presId="urn:microsoft.com/office/officeart/2005/8/layout/default"/>
    <dgm:cxn modelId="{6261A687-3CB3-460F-AC23-3EF4D0466C08}" srcId="{FF215E12-1373-43CE-B9FB-00AB5DF0C9D1}" destId="{27E71312-3222-4AE4-A9C4-D5D306BBB828}" srcOrd="0" destOrd="0" parTransId="{248E6B17-C036-4E93-B63B-68E15BE45F32}" sibTransId="{632D4483-2CF7-4CC9-A820-69A03E4DDF9F}"/>
    <dgm:cxn modelId="{A949999A-235C-4337-B5AA-D5136EEE2DE4}" srcId="{FF215E12-1373-43CE-B9FB-00AB5DF0C9D1}" destId="{EDE4E96E-DDFA-4E16-9ACB-A2078F4ED5C1}" srcOrd="7" destOrd="0" parTransId="{72F0A87F-7529-48B8-BF03-82D32CC317C1}" sibTransId="{3F896287-F670-450C-BB88-980994CAD726}"/>
    <dgm:cxn modelId="{18CE91B5-4D00-4ECA-B788-8E6DE44A89C4}" type="presOf" srcId="{770C1AF7-A253-455C-9D4A-ADBEA8C676D4}" destId="{DCBB5FB6-C915-41C2-B85A-0ACC5C97BEAA}" srcOrd="0" destOrd="0" presId="urn:microsoft.com/office/officeart/2005/8/layout/default"/>
    <dgm:cxn modelId="{3138B8BB-0DBD-47AD-8812-58E65DB08EF2}" srcId="{FF215E12-1373-43CE-B9FB-00AB5DF0C9D1}" destId="{770C1AF7-A253-455C-9D4A-ADBEA8C676D4}" srcOrd="5" destOrd="0" parTransId="{E4392FD1-2CF7-44F7-BE40-A0467FBCC861}" sibTransId="{A32529F9-854B-470B-9296-B73B9A06F2EA}"/>
    <dgm:cxn modelId="{713C5AC6-A29D-41CE-AD7C-86CF6EC283BA}" type="presOf" srcId="{FF215E12-1373-43CE-B9FB-00AB5DF0C9D1}" destId="{79741904-AE99-4644-87FD-29E2662485D3}" srcOrd="0" destOrd="0" presId="urn:microsoft.com/office/officeart/2005/8/layout/default"/>
    <dgm:cxn modelId="{9C396AC8-636F-4C33-8C08-C157E43F47FC}" type="presOf" srcId="{B2AC7696-5327-4CB2-9348-8E1D101C6AA8}" destId="{70733B2A-2FA0-4DF9-9CE0-7AFF892586BD}" srcOrd="0" destOrd="0" presId="urn:microsoft.com/office/officeart/2005/8/layout/default"/>
    <dgm:cxn modelId="{D82394C8-B2E0-4996-BA9D-58BD347176E1}" srcId="{FF215E12-1373-43CE-B9FB-00AB5DF0C9D1}" destId="{B2AC7696-5327-4CB2-9348-8E1D101C6AA8}" srcOrd="13" destOrd="0" parTransId="{CF7557E0-3161-4979-AE30-23773257E43D}" sibTransId="{6490853B-806A-4A2C-A155-A048A45C4A1B}"/>
    <dgm:cxn modelId="{87D0F6D2-3113-4528-B3DF-84E73E7983AE}" srcId="{FF215E12-1373-43CE-B9FB-00AB5DF0C9D1}" destId="{89F3FE07-0311-4E4F-8EB5-08CEAAD780C8}" srcOrd="9" destOrd="0" parTransId="{AAF93115-D99D-406D-8358-76A99935C7F7}" sibTransId="{04990589-FEC1-421F-A39A-6826E8174E7A}"/>
    <dgm:cxn modelId="{1D13F0D5-EDA7-4C79-82DD-A4ADA0A2745B}" srcId="{FF215E12-1373-43CE-B9FB-00AB5DF0C9D1}" destId="{E3DD15C4-997D-4FB5-A488-371B8EB173CD}" srcOrd="4" destOrd="0" parTransId="{7F314C87-762A-4AD1-B06E-53FABDD43B8D}" sibTransId="{F170FE10-41DD-4E89-B305-080B68613D89}"/>
    <dgm:cxn modelId="{679DB4D9-7169-4CDF-A5DD-1EFE9D923716}" type="presOf" srcId="{89F3FE07-0311-4E4F-8EB5-08CEAAD780C8}" destId="{CFD6B0E2-3212-46C1-9B7A-C56E567C21E0}" srcOrd="0" destOrd="0" presId="urn:microsoft.com/office/officeart/2005/8/layout/default"/>
    <dgm:cxn modelId="{81DA34DC-7A38-4CBE-BC6B-41592D3E025E}" type="presOf" srcId="{27E71312-3222-4AE4-A9C4-D5D306BBB828}" destId="{C3E76378-7D93-4D70-A343-EC43B0BCCEB8}" srcOrd="0" destOrd="0" presId="urn:microsoft.com/office/officeart/2005/8/layout/default"/>
    <dgm:cxn modelId="{8B99E7DC-5FAC-41AA-8AB0-22F998FEDE82}" type="presOf" srcId="{47AA7A77-9EA7-4D07-B9F1-3146E8B2E9EB}" destId="{6A8754BC-CB3F-49FA-9E54-AE3961C67FC0}" srcOrd="0" destOrd="0" presId="urn:microsoft.com/office/officeart/2005/8/layout/default"/>
    <dgm:cxn modelId="{EF8284E0-D955-4C82-9B57-63FB50145F10}" srcId="{FF215E12-1373-43CE-B9FB-00AB5DF0C9D1}" destId="{FBFBCC8A-ED07-4B6A-9C6D-2472178396E8}" srcOrd="12" destOrd="0" parTransId="{73B60ED5-8659-47BD-BF52-6519CE309E17}" sibTransId="{4FFE0758-F58C-4011-BCD8-EDF24DA8844F}"/>
    <dgm:cxn modelId="{8C29F3EC-E784-4C91-9555-EB76E9A0F08A}" srcId="{FF215E12-1373-43CE-B9FB-00AB5DF0C9D1}" destId="{5D41FFEE-1AE4-4E3A-961A-7F13C4AEE5BE}" srcOrd="14" destOrd="0" parTransId="{EFEEB7D0-1D9F-47FE-A5A8-EDA2EAC49086}" sibTransId="{6C3C78DD-2EB5-40B9-A7E2-496546827CE7}"/>
    <dgm:cxn modelId="{CB4336EF-BCE8-46CD-AFEB-EE3AFABD268D}" srcId="{FF215E12-1373-43CE-B9FB-00AB5DF0C9D1}" destId="{09B3163C-99F6-4684-A5B5-FC119AEFB7E6}" srcOrd="11" destOrd="0" parTransId="{E6E11264-63B5-42F0-8CB3-C5D7456DB989}" sibTransId="{2B7C6C37-2A22-4483-9B7C-C0A892211D33}"/>
    <dgm:cxn modelId="{3F01C7F8-F3E3-4FF2-B5C2-8F05129B4083}" srcId="{FF215E12-1373-43CE-B9FB-00AB5DF0C9D1}" destId="{47AA7A77-9EA7-4D07-B9F1-3146E8B2E9EB}" srcOrd="8" destOrd="0" parTransId="{025DF232-1D63-4523-876E-977F6C29EE92}" sibTransId="{8D581992-8A2C-4756-97D2-9F2E246144B3}"/>
    <dgm:cxn modelId="{ADCEE8FF-2260-440E-8103-15A9D82552F5}" type="presOf" srcId="{EF839AEA-5C20-4610-8867-4A310347FAE6}" destId="{4A370BCE-16E9-4483-8500-C145C3D730FA}" srcOrd="0" destOrd="0" presId="urn:microsoft.com/office/officeart/2005/8/layout/default"/>
    <dgm:cxn modelId="{79ED0430-B758-4951-A51D-8E37C4047C61}" type="presParOf" srcId="{79741904-AE99-4644-87FD-29E2662485D3}" destId="{C3E76378-7D93-4D70-A343-EC43B0BCCEB8}" srcOrd="0" destOrd="0" presId="urn:microsoft.com/office/officeart/2005/8/layout/default"/>
    <dgm:cxn modelId="{CFB7B39A-61AC-4578-A6BB-BF2CC7F4D991}" type="presParOf" srcId="{79741904-AE99-4644-87FD-29E2662485D3}" destId="{13BFB680-26DC-4CC3-9B35-76875815B0CD}" srcOrd="1" destOrd="0" presId="urn:microsoft.com/office/officeart/2005/8/layout/default"/>
    <dgm:cxn modelId="{128FCEAD-24DB-49C2-9D6E-35D90E087932}" type="presParOf" srcId="{79741904-AE99-4644-87FD-29E2662485D3}" destId="{F2761FA6-7F1E-472F-8931-F9EAB34D57CE}" srcOrd="2" destOrd="0" presId="urn:microsoft.com/office/officeart/2005/8/layout/default"/>
    <dgm:cxn modelId="{ABAD3CAD-0F77-4615-B4E4-805724E3665E}" type="presParOf" srcId="{79741904-AE99-4644-87FD-29E2662485D3}" destId="{56EC6418-A043-4E42-B6FD-EBABB154A84C}" srcOrd="3" destOrd="0" presId="urn:microsoft.com/office/officeart/2005/8/layout/default"/>
    <dgm:cxn modelId="{F909C42F-E9F7-488F-9396-5894C4A31C15}" type="presParOf" srcId="{79741904-AE99-4644-87FD-29E2662485D3}" destId="{B4039026-D0D4-4BB9-95E7-F03D5C40100D}" srcOrd="4" destOrd="0" presId="urn:microsoft.com/office/officeart/2005/8/layout/default"/>
    <dgm:cxn modelId="{5C72BE67-2557-4EDD-B707-CCE737FA0655}" type="presParOf" srcId="{79741904-AE99-4644-87FD-29E2662485D3}" destId="{79BBA1D4-58BC-4333-90CB-47FD7F6AAA13}" srcOrd="5" destOrd="0" presId="urn:microsoft.com/office/officeart/2005/8/layout/default"/>
    <dgm:cxn modelId="{50CAFEE5-D31E-4813-80AB-936AAFA804E9}" type="presParOf" srcId="{79741904-AE99-4644-87FD-29E2662485D3}" destId="{4A370BCE-16E9-4483-8500-C145C3D730FA}" srcOrd="6" destOrd="0" presId="urn:microsoft.com/office/officeart/2005/8/layout/default"/>
    <dgm:cxn modelId="{AC020D4B-351D-4F3B-8D1A-B211969A0DB6}" type="presParOf" srcId="{79741904-AE99-4644-87FD-29E2662485D3}" destId="{3EED1CC7-A74B-42D9-A25D-04A8BC630113}" srcOrd="7" destOrd="0" presId="urn:microsoft.com/office/officeart/2005/8/layout/default"/>
    <dgm:cxn modelId="{BBC346AF-A985-46FA-9015-DF478EC880E8}" type="presParOf" srcId="{79741904-AE99-4644-87FD-29E2662485D3}" destId="{2D6449E9-D231-42E8-B432-C2AAFE433ED3}" srcOrd="8" destOrd="0" presId="urn:microsoft.com/office/officeart/2005/8/layout/default"/>
    <dgm:cxn modelId="{30AA93CE-5E49-4549-BD3D-B2A5067453D2}" type="presParOf" srcId="{79741904-AE99-4644-87FD-29E2662485D3}" destId="{E4D5800B-B430-4B6E-BE06-4AB2BD98DEBB}" srcOrd="9" destOrd="0" presId="urn:microsoft.com/office/officeart/2005/8/layout/default"/>
    <dgm:cxn modelId="{80E4CC87-FFD8-4097-8EA7-A66B77405122}" type="presParOf" srcId="{79741904-AE99-4644-87FD-29E2662485D3}" destId="{DCBB5FB6-C915-41C2-B85A-0ACC5C97BEAA}" srcOrd="10" destOrd="0" presId="urn:microsoft.com/office/officeart/2005/8/layout/default"/>
    <dgm:cxn modelId="{49471A68-64E3-4894-8FF5-F227CFC5E079}" type="presParOf" srcId="{79741904-AE99-4644-87FD-29E2662485D3}" destId="{19FD79CF-FDD7-4A77-A125-785B35669866}" srcOrd="11" destOrd="0" presId="urn:microsoft.com/office/officeart/2005/8/layout/default"/>
    <dgm:cxn modelId="{012EA6F3-9747-4CF6-9D37-4AFCCBE25DAD}" type="presParOf" srcId="{79741904-AE99-4644-87FD-29E2662485D3}" destId="{BB200447-1FDB-4F05-893B-763DD88691E0}" srcOrd="12" destOrd="0" presId="urn:microsoft.com/office/officeart/2005/8/layout/default"/>
    <dgm:cxn modelId="{7D926952-2A2E-4B2C-B5C5-C3EAA550D0B3}" type="presParOf" srcId="{79741904-AE99-4644-87FD-29E2662485D3}" destId="{AA9AE051-DAC6-40D6-851E-FE2E625EC78E}" srcOrd="13" destOrd="0" presId="urn:microsoft.com/office/officeart/2005/8/layout/default"/>
    <dgm:cxn modelId="{030D7A3B-F23A-4CA6-B039-C02790890A71}" type="presParOf" srcId="{79741904-AE99-4644-87FD-29E2662485D3}" destId="{5ED38B3E-512B-48EB-BC90-9C7EB9661971}" srcOrd="14" destOrd="0" presId="urn:microsoft.com/office/officeart/2005/8/layout/default"/>
    <dgm:cxn modelId="{5870FA52-1F91-4125-90B5-3E3E47FD6F58}" type="presParOf" srcId="{79741904-AE99-4644-87FD-29E2662485D3}" destId="{CBEF80FB-89F7-49C6-BEE6-E4BBF1B53BCE}" srcOrd="15" destOrd="0" presId="urn:microsoft.com/office/officeart/2005/8/layout/default"/>
    <dgm:cxn modelId="{93D187DF-5C92-4151-BD13-230AB4E04725}" type="presParOf" srcId="{79741904-AE99-4644-87FD-29E2662485D3}" destId="{6A8754BC-CB3F-49FA-9E54-AE3961C67FC0}" srcOrd="16" destOrd="0" presId="urn:microsoft.com/office/officeart/2005/8/layout/default"/>
    <dgm:cxn modelId="{BD9BFA63-BA51-4E07-BBE9-90465A900F9E}" type="presParOf" srcId="{79741904-AE99-4644-87FD-29E2662485D3}" destId="{4A5E73E7-3578-47EE-A8A1-3BDA2BE01EBA}" srcOrd="17" destOrd="0" presId="urn:microsoft.com/office/officeart/2005/8/layout/default"/>
    <dgm:cxn modelId="{553BF92C-EC25-43F2-AB2D-C44E36951623}" type="presParOf" srcId="{79741904-AE99-4644-87FD-29E2662485D3}" destId="{CFD6B0E2-3212-46C1-9B7A-C56E567C21E0}" srcOrd="18" destOrd="0" presId="urn:microsoft.com/office/officeart/2005/8/layout/default"/>
    <dgm:cxn modelId="{DD603C3F-27A0-4766-9A56-25B04D8E3301}" type="presParOf" srcId="{79741904-AE99-4644-87FD-29E2662485D3}" destId="{8EC9E5E1-85C8-4174-8522-0C5FC6AF5893}" srcOrd="19" destOrd="0" presId="urn:microsoft.com/office/officeart/2005/8/layout/default"/>
    <dgm:cxn modelId="{FFAA8785-CC78-4019-A102-4C8829440BD2}" type="presParOf" srcId="{79741904-AE99-4644-87FD-29E2662485D3}" destId="{8CA04166-7EEC-4668-90B4-663E0E5E9022}" srcOrd="20" destOrd="0" presId="urn:microsoft.com/office/officeart/2005/8/layout/default"/>
    <dgm:cxn modelId="{FBE98BCA-DD3D-45DA-90ED-558FC4881E22}" type="presParOf" srcId="{79741904-AE99-4644-87FD-29E2662485D3}" destId="{833A809B-2F93-4649-9CD8-FEF52B4615E7}" srcOrd="21" destOrd="0" presId="urn:microsoft.com/office/officeart/2005/8/layout/default"/>
    <dgm:cxn modelId="{96279A62-7ED9-4BEB-9C68-5BDF09FAC285}" type="presParOf" srcId="{79741904-AE99-4644-87FD-29E2662485D3}" destId="{D8E60493-0A7C-4753-A086-0A52CADC13F2}" srcOrd="22" destOrd="0" presId="urn:microsoft.com/office/officeart/2005/8/layout/default"/>
    <dgm:cxn modelId="{437413DB-E9B8-416E-B55A-5B008F5C4466}" type="presParOf" srcId="{79741904-AE99-4644-87FD-29E2662485D3}" destId="{B50CD0C4-B97E-4D19-A87B-7230DF8E7C70}" srcOrd="23" destOrd="0" presId="urn:microsoft.com/office/officeart/2005/8/layout/default"/>
    <dgm:cxn modelId="{284DBC55-9F25-442D-A71A-1CC1BC5B8C2B}" type="presParOf" srcId="{79741904-AE99-4644-87FD-29E2662485D3}" destId="{305557DF-211A-45B1-B7BF-7C392306B6D5}" srcOrd="24" destOrd="0" presId="urn:microsoft.com/office/officeart/2005/8/layout/default"/>
    <dgm:cxn modelId="{BBB6EB1A-DB27-4618-881F-4BF826B04A7F}" type="presParOf" srcId="{79741904-AE99-4644-87FD-29E2662485D3}" destId="{C402A9C0-EF10-4C4C-9449-D2A64F4401AF}" srcOrd="25" destOrd="0" presId="urn:microsoft.com/office/officeart/2005/8/layout/default"/>
    <dgm:cxn modelId="{D4F3F546-55E9-4E81-B3A0-7479459F9173}" type="presParOf" srcId="{79741904-AE99-4644-87FD-29E2662485D3}" destId="{70733B2A-2FA0-4DF9-9CE0-7AFF892586BD}" srcOrd="26" destOrd="0" presId="urn:microsoft.com/office/officeart/2005/8/layout/default"/>
    <dgm:cxn modelId="{D0E6B553-3FFD-4268-8489-1BE24B06D9CF}" type="presParOf" srcId="{79741904-AE99-4644-87FD-29E2662485D3}" destId="{F44D08E7-7EF2-464A-A9FF-248557275D3F}" srcOrd="27" destOrd="0" presId="urn:microsoft.com/office/officeart/2005/8/layout/default"/>
    <dgm:cxn modelId="{6CA40B63-7120-438C-BBA2-56072090E47F}" type="presParOf" srcId="{79741904-AE99-4644-87FD-29E2662485D3}" destId="{01FA3ACA-18A8-4E98-9B12-27F78FEAC2C3}" srcOrd="28" destOrd="0" presId="urn:microsoft.com/office/officeart/2005/8/layout/default"/>
    <dgm:cxn modelId="{3E1A943C-9E7D-4579-BA89-414F5CDA6FFE}" type="presParOf" srcId="{79741904-AE99-4644-87FD-29E2662485D3}" destId="{7AE99828-679D-4897-8148-64B460D4DCFF}" srcOrd="29" destOrd="0" presId="urn:microsoft.com/office/officeart/2005/8/layout/default"/>
    <dgm:cxn modelId="{B9465CEE-36A9-496D-A109-8CA74262BF56}" type="presParOf" srcId="{79741904-AE99-4644-87FD-29E2662485D3}" destId="{CEE0FF01-88A8-4BF9-97CE-B5C4FD023069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A4D6FF-CC25-4799-B3D6-5A49D1F5CD83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70B300C-BECA-46DC-873E-68BB32FA70B0}">
      <dgm:prSet/>
      <dgm:spPr/>
      <dgm:t>
        <a:bodyPr/>
        <a:lstStyle/>
        <a:p>
          <a:r>
            <a:rPr lang="en-CA"/>
            <a:t>Ahnch Bala </a:t>
          </a:r>
          <a:endParaRPr lang="en-US"/>
        </a:p>
      </dgm:t>
    </dgm:pt>
    <dgm:pt modelId="{2022E2FC-5880-437F-9F1A-F77D0FBEB200}" type="parTrans" cxnId="{4CD4DD46-E6AA-4A69-99C2-98DA7C078766}">
      <dgm:prSet/>
      <dgm:spPr/>
      <dgm:t>
        <a:bodyPr/>
        <a:lstStyle/>
        <a:p>
          <a:endParaRPr lang="en-US"/>
        </a:p>
      </dgm:t>
    </dgm:pt>
    <dgm:pt modelId="{978B021F-D58B-4711-A099-00746083C29C}" type="sibTrans" cxnId="{4CD4DD46-E6AA-4A69-99C2-98DA7C078766}">
      <dgm:prSet/>
      <dgm:spPr/>
      <dgm:t>
        <a:bodyPr/>
        <a:lstStyle/>
        <a:p>
          <a:endParaRPr lang="en-US"/>
        </a:p>
      </dgm:t>
    </dgm:pt>
    <dgm:pt modelId="{230921A4-55E7-4F80-87B5-A0DAAF8C2603}">
      <dgm:prSet/>
      <dgm:spPr/>
      <dgm:t>
        <a:bodyPr/>
        <a:lstStyle/>
        <a:p>
          <a:r>
            <a:rPr lang="en-CA"/>
            <a:t>Sonakshi Karkera</a:t>
          </a:r>
          <a:endParaRPr lang="en-US"/>
        </a:p>
      </dgm:t>
    </dgm:pt>
    <dgm:pt modelId="{2BA32E85-3A93-429A-BE50-E6F4474258AB}" type="parTrans" cxnId="{3E96791E-EEFA-4A26-9AFA-0B490F6D82CA}">
      <dgm:prSet/>
      <dgm:spPr/>
      <dgm:t>
        <a:bodyPr/>
        <a:lstStyle/>
        <a:p>
          <a:endParaRPr lang="en-US"/>
        </a:p>
      </dgm:t>
    </dgm:pt>
    <dgm:pt modelId="{D1C6D3E3-001F-42E5-AAA9-B7480CC885C4}" type="sibTrans" cxnId="{3E96791E-EEFA-4A26-9AFA-0B490F6D82CA}">
      <dgm:prSet/>
      <dgm:spPr/>
      <dgm:t>
        <a:bodyPr/>
        <a:lstStyle/>
        <a:p>
          <a:endParaRPr lang="en-US"/>
        </a:p>
      </dgm:t>
    </dgm:pt>
    <dgm:pt modelId="{00A2EA19-3037-4943-B4C4-F1A4222F501A}">
      <dgm:prSet/>
      <dgm:spPr/>
      <dgm:t>
        <a:bodyPr/>
        <a:lstStyle/>
        <a:p>
          <a:r>
            <a:rPr lang="en-CA"/>
            <a:t>Surbhi Thakur</a:t>
          </a:r>
          <a:endParaRPr lang="en-US"/>
        </a:p>
      </dgm:t>
    </dgm:pt>
    <dgm:pt modelId="{E182399C-BE58-43FB-A1AD-C2783B9D63DB}" type="parTrans" cxnId="{50E8AD44-3ED8-47F9-8E7F-BC7B3C71F503}">
      <dgm:prSet/>
      <dgm:spPr/>
      <dgm:t>
        <a:bodyPr/>
        <a:lstStyle/>
        <a:p>
          <a:endParaRPr lang="en-US"/>
        </a:p>
      </dgm:t>
    </dgm:pt>
    <dgm:pt modelId="{418FEA28-F3B7-4049-A35C-C911BA6DAA15}" type="sibTrans" cxnId="{50E8AD44-3ED8-47F9-8E7F-BC7B3C71F503}">
      <dgm:prSet/>
      <dgm:spPr/>
      <dgm:t>
        <a:bodyPr/>
        <a:lstStyle/>
        <a:p>
          <a:endParaRPr lang="en-US"/>
        </a:p>
      </dgm:t>
    </dgm:pt>
    <dgm:pt modelId="{C31D3282-9942-4B73-85FE-EA840466FE7A}">
      <dgm:prSet/>
      <dgm:spPr/>
      <dgm:t>
        <a:bodyPr/>
        <a:lstStyle/>
        <a:p>
          <a:r>
            <a:rPr lang="en-CA"/>
            <a:t>Arun Kalaeswaran</a:t>
          </a:r>
          <a:endParaRPr lang="en-US"/>
        </a:p>
      </dgm:t>
    </dgm:pt>
    <dgm:pt modelId="{7BC2863A-89A7-48CF-A68F-A3D32270489C}" type="parTrans" cxnId="{480D13A3-6CA8-401F-8E66-43DA111807D7}">
      <dgm:prSet/>
      <dgm:spPr/>
      <dgm:t>
        <a:bodyPr/>
        <a:lstStyle/>
        <a:p>
          <a:endParaRPr lang="en-US"/>
        </a:p>
      </dgm:t>
    </dgm:pt>
    <dgm:pt modelId="{BA00ED19-D087-406E-A6D0-36B00C0E2563}" type="sibTrans" cxnId="{480D13A3-6CA8-401F-8E66-43DA111807D7}">
      <dgm:prSet/>
      <dgm:spPr/>
      <dgm:t>
        <a:bodyPr/>
        <a:lstStyle/>
        <a:p>
          <a:endParaRPr lang="en-US"/>
        </a:p>
      </dgm:t>
    </dgm:pt>
    <dgm:pt modelId="{7996071F-E30E-45EB-A79B-D9B2A8C21D5A}" type="pres">
      <dgm:prSet presAssocID="{E7A4D6FF-CC25-4799-B3D6-5A49D1F5CD83}" presName="vert0" presStyleCnt="0">
        <dgm:presLayoutVars>
          <dgm:dir/>
          <dgm:animOne val="branch"/>
          <dgm:animLvl val="lvl"/>
        </dgm:presLayoutVars>
      </dgm:prSet>
      <dgm:spPr/>
    </dgm:pt>
    <dgm:pt modelId="{13B84FD0-3161-46BA-A0B3-9B6B72D98B9C}" type="pres">
      <dgm:prSet presAssocID="{D70B300C-BECA-46DC-873E-68BB32FA70B0}" presName="thickLine" presStyleLbl="alignNode1" presStyleIdx="0" presStyleCnt="4"/>
      <dgm:spPr/>
    </dgm:pt>
    <dgm:pt modelId="{A79C9E1F-284B-4D61-B5D6-B734D2C4036C}" type="pres">
      <dgm:prSet presAssocID="{D70B300C-BECA-46DC-873E-68BB32FA70B0}" presName="horz1" presStyleCnt="0"/>
      <dgm:spPr/>
    </dgm:pt>
    <dgm:pt modelId="{BB6C7ECB-BEBC-413C-B6E6-FEFC5CA8C171}" type="pres">
      <dgm:prSet presAssocID="{D70B300C-BECA-46DC-873E-68BB32FA70B0}" presName="tx1" presStyleLbl="revTx" presStyleIdx="0" presStyleCnt="4"/>
      <dgm:spPr/>
    </dgm:pt>
    <dgm:pt modelId="{D51DF632-1827-4522-BD03-F72BD90C4B74}" type="pres">
      <dgm:prSet presAssocID="{D70B300C-BECA-46DC-873E-68BB32FA70B0}" presName="vert1" presStyleCnt="0"/>
      <dgm:spPr/>
    </dgm:pt>
    <dgm:pt modelId="{E28ED546-B2E0-484A-B44E-1ED8B232CACF}" type="pres">
      <dgm:prSet presAssocID="{230921A4-55E7-4F80-87B5-A0DAAF8C2603}" presName="thickLine" presStyleLbl="alignNode1" presStyleIdx="1" presStyleCnt="4"/>
      <dgm:spPr/>
    </dgm:pt>
    <dgm:pt modelId="{3C9F4190-A830-4451-9B86-DD660E438F47}" type="pres">
      <dgm:prSet presAssocID="{230921A4-55E7-4F80-87B5-A0DAAF8C2603}" presName="horz1" presStyleCnt="0"/>
      <dgm:spPr/>
    </dgm:pt>
    <dgm:pt modelId="{03946A27-E962-4E26-8B56-E0A3E8261F68}" type="pres">
      <dgm:prSet presAssocID="{230921A4-55E7-4F80-87B5-A0DAAF8C2603}" presName="tx1" presStyleLbl="revTx" presStyleIdx="1" presStyleCnt="4"/>
      <dgm:spPr/>
    </dgm:pt>
    <dgm:pt modelId="{04FC9044-3F01-4A39-A71F-A1291695D9D2}" type="pres">
      <dgm:prSet presAssocID="{230921A4-55E7-4F80-87B5-A0DAAF8C2603}" presName="vert1" presStyleCnt="0"/>
      <dgm:spPr/>
    </dgm:pt>
    <dgm:pt modelId="{0D50526C-D2B6-4103-A18E-9FE38CF2A890}" type="pres">
      <dgm:prSet presAssocID="{00A2EA19-3037-4943-B4C4-F1A4222F501A}" presName="thickLine" presStyleLbl="alignNode1" presStyleIdx="2" presStyleCnt="4"/>
      <dgm:spPr/>
    </dgm:pt>
    <dgm:pt modelId="{F18A7D21-EB6D-4EEC-99B8-A643F290B25C}" type="pres">
      <dgm:prSet presAssocID="{00A2EA19-3037-4943-B4C4-F1A4222F501A}" presName="horz1" presStyleCnt="0"/>
      <dgm:spPr/>
    </dgm:pt>
    <dgm:pt modelId="{DCAE5FD1-F0A4-426B-9AD7-19D8E2149E09}" type="pres">
      <dgm:prSet presAssocID="{00A2EA19-3037-4943-B4C4-F1A4222F501A}" presName="tx1" presStyleLbl="revTx" presStyleIdx="2" presStyleCnt="4"/>
      <dgm:spPr/>
    </dgm:pt>
    <dgm:pt modelId="{41DD12E9-5C16-4C31-98E0-7D6185EF8E1A}" type="pres">
      <dgm:prSet presAssocID="{00A2EA19-3037-4943-B4C4-F1A4222F501A}" presName="vert1" presStyleCnt="0"/>
      <dgm:spPr/>
    </dgm:pt>
    <dgm:pt modelId="{B774F725-EBFF-44C5-A6C4-F1D2D1B398A3}" type="pres">
      <dgm:prSet presAssocID="{C31D3282-9942-4B73-85FE-EA840466FE7A}" presName="thickLine" presStyleLbl="alignNode1" presStyleIdx="3" presStyleCnt="4"/>
      <dgm:spPr/>
    </dgm:pt>
    <dgm:pt modelId="{467347C9-B118-44BD-B7D7-F5C00D6391CB}" type="pres">
      <dgm:prSet presAssocID="{C31D3282-9942-4B73-85FE-EA840466FE7A}" presName="horz1" presStyleCnt="0"/>
      <dgm:spPr/>
    </dgm:pt>
    <dgm:pt modelId="{C9202E3E-7069-47DE-B320-D1A7187462CF}" type="pres">
      <dgm:prSet presAssocID="{C31D3282-9942-4B73-85FE-EA840466FE7A}" presName="tx1" presStyleLbl="revTx" presStyleIdx="3" presStyleCnt="4"/>
      <dgm:spPr/>
    </dgm:pt>
    <dgm:pt modelId="{96317EB6-3D6E-4003-B137-B4DFF4C59AE4}" type="pres">
      <dgm:prSet presAssocID="{C31D3282-9942-4B73-85FE-EA840466FE7A}" presName="vert1" presStyleCnt="0"/>
      <dgm:spPr/>
    </dgm:pt>
  </dgm:ptLst>
  <dgm:cxnLst>
    <dgm:cxn modelId="{3E96791E-EEFA-4A26-9AFA-0B490F6D82CA}" srcId="{E7A4D6FF-CC25-4799-B3D6-5A49D1F5CD83}" destId="{230921A4-55E7-4F80-87B5-A0DAAF8C2603}" srcOrd="1" destOrd="0" parTransId="{2BA32E85-3A93-429A-BE50-E6F4474258AB}" sibTransId="{D1C6D3E3-001F-42E5-AAA9-B7480CC885C4}"/>
    <dgm:cxn modelId="{C0896B3F-9D22-4478-A2B2-522EEBE35D16}" type="presOf" srcId="{C31D3282-9942-4B73-85FE-EA840466FE7A}" destId="{C9202E3E-7069-47DE-B320-D1A7187462CF}" srcOrd="0" destOrd="0" presId="urn:microsoft.com/office/officeart/2008/layout/LinedList"/>
    <dgm:cxn modelId="{B1C19A5E-B26F-44CE-90F0-7E14AEB4B2B1}" type="presOf" srcId="{D70B300C-BECA-46DC-873E-68BB32FA70B0}" destId="{BB6C7ECB-BEBC-413C-B6E6-FEFC5CA8C171}" srcOrd="0" destOrd="0" presId="urn:microsoft.com/office/officeart/2008/layout/LinedList"/>
    <dgm:cxn modelId="{50E8AD44-3ED8-47F9-8E7F-BC7B3C71F503}" srcId="{E7A4D6FF-CC25-4799-B3D6-5A49D1F5CD83}" destId="{00A2EA19-3037-4943-B4C4-F1A4222F501A}" srcOrd="2" destOrd="0" parTransId="{E182399C-BE58-43FB-A1AD-C2783B9D63DB}" sibTransId="{418FEA28-F3B7-4049-A35C-C911BA6DAA15}"/>
    <dgm:cxn modelId="{4CD4DD46-E6AA-4A69-99C2-98DA7C078766}" srcId="{E7A4D6FF-CC25-4799-B3D6-5A49D1F5CD83}" destId="{D70B300C-BECA-46DC-873E-68BB32FA70B0}" srcOrd="0" destOrd="0" parTransId="{2022E2FC-5880-437F-9F1A-F77D0FBEB200}" sibTransId="{978B021F-D58B-4711-A099-00746083C29C}"/>
    <dgm:cxn modelId="{480D13A3-6CA8-401F-8E66-43DA111807D7}" srcId="{E7A4D6FF-CC25-4799-B3D6-5A49D1F5CD83}" destId="{C31D3282-9942-4B73-85FE-EA840466FE7A}" srcOrd="3" destOrd="0" parTransId="{7BC2863A-89A7-48CF-A68F-A3D32270489C}" sibTransId="{BA00ED19-D087-406E-A6D0-36B00C0E2563}"/>
    <dgm:cxn modelId="{2FDB6CE8-56DB-45C3-902C-6F645562A85D}" type="presOf" srcId="{230921A4-55E7-4F80-87B5-A0DAAF8C2603}" destId="{03946A27-E962-4E26-8B56-E0A3E8261F68}" srcOrd="0" destOrd="0" presId="urn:microsoft.com/office/officeart/2008/layout/LinedList"/>
    <dgm:cxn modelId="{12B5D0F0-0817-4838-855A-B95230B8F2A1}" type="presOf" srcId="{E7A4D6FF-CC25-4799-B3D6-5A49D1F5CD83}" destId="{7996071F-E30E-45EB-A79B-D9B2A8C21D5A}" srcOrd="0" destOrd="0" presId="urn:microsoft.com/office/officeart/2008/layout/LinedList"/>
    <dgm:cxn modelId="{F19A09FE-A414-46D0-A139-60DDFB1CF7A3}" type="presOf" srcId="{00A2EA19-3037-4943-B4C4-F1A4222F501A}" destId="{DCAE5FD1-F0A4-426B-9AD7-19D8E2149E09}" srcOrd="0" destOrd="0" presId="urn:microsoft.com/office/officeart/2008/layout/LinedList"/>
    <dgm:cxn modelId="{799359E9-3FE9-4E7B-8BE5-D99705C54219}" type="presParOf" srcId="{7996071F-E30E-45EB-A79B-D9B2A8C21D5A}" destId="{13B84FD0-3161-46BA-A0B3-9B6B72D98B9C}" srcOrd="0" destOrd="0" presId="urn:microsoft.com/office/officeart/2008/layout/LinedList"/>
    <dgm:cxn modelId="{60963EA1-3C55-4444-A43D-B3B15AFDFFBA}" type="presParOf" srcId="{7996071F-E30E-45EB-A79B-D9B2A8C21D5A}" destId="{A79C9E1F-284B-4D61-B5D6-B734D2C4036C}" srcOrd="1" destOrd="0" presId="urn:microsoft.com/office/officeart/2008/layout/LinedList"/>
    <dgm:cxn modelId="{FC8C9947-D7B7-4EFB-B497-5321D43AA1D7}" type="presParOf" srcId="{A79C9E1F-284B-4D61-B5D6-B734D2C4036C}" destId="{BB6C7ECB-BEBC-413C-B6E6-FEFC5CA8C171}" srcOrd="0" destOrd="0" presId="urn:microsoft.com/office/officeart/2008/layout/LinedList"/>
    <dgm:cxn modelId="{6B5648F8-AFC8-4971-BF52-03C17CDF6D2C}" type="presParOf" srcId="{A79C9E1F-284B-4D61-B5D6-B734D2C4036C}" destId="{D51DF632-1827-4522-BD03-F72BD90C4B74}" srcOrd="1" destOrd="0" presId="urn:microsoft.com/office/officeart/2008/layout/LinedList"/>
    <dgm:cxn modelId="{91B625FB-11B9-4AD3-85E3-246B7F5A08F2}" type="presParOf" srcId="{7996071F-E30E-45EB-A79B-D9B2A8C21D5A}" destId="{E28ED546-B2E0-484A-B44E-1ED8B232CACF}" srcOrd="2" destOrd="0" presId="urn:microsoft.com/office/officeart/2008/layout/LinedList"/>
    <dgm:cxn modelId="{1205B4EB-C18F-42F7-A306-5D698DA5AED0}" type="presParOf" srcId="{7996071F-E30E-45EB-A79B-D9B2A8C21D5A}" destId="{3C9F4190-A830-4451-9B86-DD660E438F47}" srcOrd="3" destOrd="0" presId="urn:microsoft.com/office/officeart/2008/layout/LinedList"/>
    <dgm:cxn modelId="{C74B54C9-7CA1-4176-A326-95FBBECC5E50}" type="presParOf" srcId="{3C9F4190-A830-4451-9B86-DD660E438F47}" destId="{03946A27-E962-4E26-8B56-E0A3E8261F68}" srcOrd="0" destOrd="0" presId="urn:microsoft.com/office/officeart/2008/layout/LinedList"/>
    <dgm:cxn modelId="{938F4E61-5E83-4B50-A8D1-6A45A694AF91}" type="presParOf" srcId="{3C9F4190-A830-4451-9B86-DD660E438F47}" destId="{04FC9044-3F01-4A39-A71F-A1291695D9D2}" srcOrd="1" destOrd="0" presId="urn:microsoft.com/office/officeart/2008/layout/LinedList"/>
    <dgm:cxn modelId="{98C493CD-35F8-4400-ADCB-E1648FA08515}" type="presParOf" srcId="{7996071F-E30E-45EB-A79B-D9B2A8C21D5A}" destId="{0D50526C-D2B6-4103-A18E-9FE38CF2A890}" srcOrd="4" destOrd="0" presId="urn:microsoft.com/office/officeart/2008/layout/LinedList"/>
    <dgm:cxn modelId="{9CD9CD12-81E2-45EC-B886-FAE05E483E1D}" type="presParOf" srcId="{7996071F-E30E-45EB-A79B-D9B2A8C21D5A}" destId="{F18A7D21-EB6D-4EEC-99B8-A643F290B25C}" srcOrd="5" destOrd="0" presId="urn:microsoft.com/office/officeart/2008/layout/LinedList"/>
    <dgm:cxn modelId="{3A511952-BE68-4AD7-B227-4A3A7B715500}" type="presParOf" srcId="{F18A7D21-EB6D-4EEC-99B8-A643F290B25C}" destId="{DCAE5FD1-F0A4-426B-9AD7-19D8E2149E09}" srcOrd="0" destOrd="0" presId="urn:microsoft.com/office/officeart/2008/layout/LinedList"/>
    <dgm:cxn modelId="{08786E01-C5BB-44F9-8646-D95A8A5B7FD6}" type="presParOf" srcId="{F18A7D21-EB6D-4EEC-99B8-A643F290B25C}" destId="{41DD12E9-5C16-4C31-98E0-7D6185EF8E1A}" srcOrd="1" destOrd="0" presId="urn:microsoft.com/office/officeart/2008/layout/LinedList"/>
    <dgm:cxn modelId="{B3641406-4679-4CD6-ACB1-75AA4DDA9358}" type="presParOf" srcId="{7996071F-E30E-45EB-A79B-D9B2A8C21D5A}" destId="{B774F725-EBFF-44C5-A6C4-F1D2D1B398A3}" srcOrd="6" destOrd="0" presId="urn:microsoft.com/office/officeart/2008/layout/LinedList"/>
    <dgm:cxn modelId="{892A4242-2E48-4C72-BA7D-2FABF4F03B95}" type="presParOf" srcId="{7996071F-E30E-45EB-A79B-D9B2A8C21D5A}" destId="{467347C9-B118-44BD-B7D7-F5C00D6391CB}" srcOrd="7" destOrd="0" presId="urn:microsoft.com/office/officeart/2008/layout/LinedList"/>
    <dgm:cxn modelId="{7CBFE5CD-56A6-4756-AAC4-2CDDE194F4DF}" type="presParOf" srcId="{467347C9-B118-44BD-B7D7-F5C00D6391CB}" destId="{C9202E3E-7069-47DE-B320-D1A7187462CF}" srcOrd="0" destOrd="0" presId="urn:microsoft.com/office/officeart/2008/layout/LinedList"/>
    <dgm:cxn modelId="{0F4FDE1C-8FE4-40B6-9BCB-4A4AB3557CCC}" type="presParOf" srcId="{467347C9-B118-44BD-B7D7-F5C00D6391CB}" destId="{96317EB6-3D6E-4003-B137-B4DFF4C59AE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76378-7D93-4D70-A343-EC43B0BCCEB8}">
      <dsp:nvSpPr>
        <dsp:cNvPr id="0" name=""/>
        <dsp:cNvSpPr/>
      </dsp:nvSpPr>
      <dsp:spPr>
        <a:xfrm>
          <a:off x="1243" y="241574"/>
          <a:ext cx="1567348" cy="940408"/>
        </a:xfrm>
        <a:prstGeom prst="rect">
          <a:avLst/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SiteID</a:t>
          </a:r>
        </a:p>
      </dsp:txBody>
      <dsp:txXfrm>
        <a:off x="1243" y="241574"/>
        <a:ext cx="1567348" cy="940408"/>
      </dsp:txXfrm>
    </dsp:sp>
    <dsp:sp modelId="{F2761FA6-7F1E-472F-8931-F9EAB34D57CE}">
      <dsp:nvSpPr>
        <dsp:cNvPr id="0" name=""/>
        <dsp:cNvSpPr/>
      </dsp:nvSpPr>
      <dsp:spPr>
        <a:xfrm>
          <a:off x="1725327" y="241574"/>
          <a:ext cx="1567348" cy="940408"/>
        </a:xfrm>
        <a:prstGeom prst="rect">
          <a:avLst/>
        </a:prstGeom>
        <a:solidFill>
          <a:schemeClr val="accent4">
            <a:shade val="50000"/>
            <a:hueOff val="-74275"/>
            <a:satOff val="0"/>
            <a:lumOff val="60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Building_ID</a:t>
          </a:r>
        </a:p>
      </dsp:txBody>
      <dsp:txXfrm>
        <a:off x="1725327" y="241574"/>
        <a:ext cx="1567348" cy="940408"/>
      </dsp:txXfrm>
    </dsp:sp>
    <dsp:sp modelId="{B4039026-D0D4-4BB9-95E7-F03D5C40100D}">
      <dsp:nvSpPr>
        <dsp:cNvPr id="0" name=""/>
        <dsp:cNvSpPr/>
      </dsp:nvSpPr>
      <dsp:spPr>
        <a:xfrm>
          <a:off x="3449410" y="241574"/>
          <a:ext cx="1567348" cy="940408"/>
        </a:xfrm>
        <a:prstGeom prst="rect">
          <a:avLst/>
        </a:prstGeom>
        <a:solidFill>
          <a:schemeClr val="accent4">
            <a:shade val="50000"/>
            <a:hueOff val="-148551"/>
            <a:satOff val="0"/>
            <a:lumOff val="120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Primary Use</a:t>
          </a:r>
        </a:p>
      </dsp:txBody>
      <dsp:txXfrm>
        <a:off x="3449410" y="241574"/>
        <a:ext cx="1567348" cy="940408"/>
      </dsp:txXfrm>
    </dsp:sp>
    <dsp:sp modelId="{4A370BCE-16E9-4483-8500-C145C3D730FA}">
      <dsp:nvSpPr>
        <dsp:cNvPr id="0" name=""/>
        <dsp:cNvSpPr/>
      </dsp:nvSpPr>
      <dsp:spPr>
        <a:xfrm>
          <a:off x="5173493" y="241574"/>
          <a:ext cx="1567348" cy="940408"/>
        </a:xfrm>
        <a:prstGeom prst="rect">
          <a:avLst/>
        </a:prstGeom>
        <a:solidFill>
          <a:schemeClr val="accent4">
            <a:shade val="50000"/>
            <a:hueOff val="-222826"/>
            <a:satOff val="0"/>
            <a:lumOff val="181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Square Feet</a:t>
          </a:r>
        </a:p>
      </dsp:txBody>
      <dsp:txXfrm>
        <a:off x="5173493" y="241574"/>
        <a:ext cx="1567348" cy="940408"/>
      </dsp:txXfrm>
    </dsp:sp>
    <dsp:sp modelId="{2D6449E9-D231-42E8-B432-C2AAFE433ED3}">
      <dsp:nvSpPr>
        <dsp:cNvPr id="0" name=""/>
        <dsp:cNvSpPr/>
      </dsp:nvSpPr>
      <dsp:spPr>
        <a:xfrm>
          <a:off x="6897576" y="241574"/>
          <a:ext cx="1567348" cy="940408"/>
        </a:xfrm>
        <a:prstGeom prst="rect">
          <a:avLst/>
        </a:prstGeom>
        <a:solidFill>
          <a:schemeClr val="accent4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Year Built</a:t>
          </a:r>
        </a:p>
      </dsp:txBody>
      <dsp:txXfrm>
        <a:off x="6897576" y="241574"/>
        <a:ext cx="1567348" cy="940408"/>
      </dsp:txXfrm>
    </dsp:sp>
    <dsp:sp modelId="{DCBB5FB6-C915-41C2-B85A-0ACC5C97BEAA}">
      <dsp:nvSpPr>
        <dsp:cNvPr id="0" name=""/>
        <dsp:cNvSpPr/>
      </dsp:nvSpPr>
      <dsp:spPr>
        <a:xfrm>
          <a:off x="8621659" y="241574"/>
          <a:ext cx="1567348" cy="940408"/>
        </a:xfrm>
        <a:prstGeom prst="rect">
          <a:avLst/>
        </a:prstGeom>
        <a:solidFill>
          <a:schemeClr val="accent4">
            <a:shade val="50000"/>
            <a:hueOff val="-371377"/>
            <a:satOff val="0"/>
            <a:lumOff val="30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Floor Count</a:t>
          </a:r>
        </a:p>
      </dsp:txBody>
      <dsp:txXfrm>
        <a:off x="8621659" y="241574"/>
        <a:ext cx="1567348" cy="940408"/>
      </dsp:txXfrm>
    </dsp:sp>
    <dsp:sp modelId="{BB200447-1FDB-4F05-893B-763DD88691E0}">
      <dsp:nvSpPr>
        <dsp:cNvPr id="0" name=""/>
        <dsp:cNvSpPr/>
      </dsp:nvSpPr>
      <dsp:spPr>
        <a:xfrm>
          <a:off x="1243" y="1338718"/>
          <a:ext cx="1567348" cy="940408"/>
        </a:xfrm>
        <a:prstGeom prst="rect">
          <a:avLst/>
        </a:prstGeom>
        <a:solidFill>
          <a:schemeClr val="accent4">
            <a:shade val="50000"/>
            <a:hueOff val="-445653"/>
            <a:satOff val="0"/>
            <a:lumOff val="362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Time Stamp</a:t>
          </a:r>
        </a:p>
      </dsp:txBody>
      <dsp:txXfrm>
        <a:off x="1243" y="1338718"/>
        <a:ext cx="1567348" cy="940408"/>
      </dsp:txXfrm>
    </dsp:sp>
    <dsp:sp modelId="{5ED38B3E-512B-48EB-BC90-9C7EB9661971}">
      <dsp:nvSpPr>
        <dsp:cNvPr id="0" name=""/>
        <dsp:cNvSpPr/>
      </dsp:nvSpPr>
      <dsp:spPr>
        <a:xfrm>
          <a:off x="1725327" y="1338718"/>
          <a:ext cx="1567348" cy="940408"/>
        </a:xfrm>
        <a:prstGeom prst="rect">
          <a:avLst/>
        </a:prstGeom>
        <a:solidFill>
          <a:schemeClr val="accent4">
            <a:shade val="50000"/>
            <a:hueOff val="-519928"/>
            <a:satOff val="0"/>
            <a:lumOff val="42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Air Temperature</a:t>
          </a:r>
        </a:p>
      </dsp:txBody>
      <dsp:txXfrm>
        <a:off x="1725327" y="1338718"/>
        <a:ext cx="1567348" cy="940408"/>
      </dsp:txXfrm>
    </dsp:sp>
    <dsp:sp modelId="{6A8754BC-CB3F-49FA-9E54-AE3961C67FC0}">
      <dsp:nvSpPr>
        <dsp:cNvPr id="0" name=""/>
        <dsp:cNvSpPr/>
      </dsp:nvSpPr>
      <dsp:spPr>
        <a:xfrm>
          <a:off x="3449410" y="1338718"/>
          <a:ext cx="1567348" cy="940408"/>
        </a:xfrm>
        <a:prstGeom prst="rect">
          <a:avLst/>
        </a:prstGeom>
        <a:solidFill>
          <a:schemeClr val="accent4">
            <a:shade val="50000"/>
            <a:hueOff val="-594204"/>
            <a:satOff val="0"/>
            <a:lumOff val="48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Cloud Coverage</a:t>
          </a:r>
        </a:p>
      </dsp:txBody>
      <dsp:txXfrm>
        <a:off x="3449410" y="1338718"/>
        <a:ext cx="1567348" cy="940408"/>
      </dsp:txXfrm>
    </dsp:sp>
    <dsp:sp modelId="{CFD6B0E2-3212-46C1-9B7A-C56E567C21E0}">
      <dsp:nvSpPr>
        <dsp:cNvPr id="0" name=""/>
        <dsp:cNvSpPr/>
      </dsp:nvSpPr>
      <dsp:spPr>
        <a:xfrm>
          <a:off x="5173493" y="1338718"/>
          <a:ext cx="1567348" cy="940408"/>
        </a:xfrm>
        <a:prstGeom prst="rect">
          <a:avLst/>
        </a:prstGeom>
        <a:solidFill>
          <a:schemeClr val="accent4">
            <a:shade val="50000"/>
            <a:hueOff val="-519928"/>
            <a:satOff val="0"/>
            <a:lumOff val="422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Dew Temperature</a:t>
          </a:r>
        </a:p>
      </dsp:txBody>
      <dsp:txXfrm>
        <a:off x="5173493" y="1338718"/>
        <a:ext cx="1567348" cy="940408"/>
      </dsp:txXfrm>
    </dsp:sp>
    <dsp:sp modelId="{8CA04166-7EEC-4668-90B4-663E0E5E9022}">
      <dsp:nvSpPr>
        <dsp:cNvPr id="0" name=""/>
        <dsp:cNvSpPr/>
      </dsp:nvSpPr>
      <dsp:spPr>
        <a:xfrm>
          <a:off x="6897576" y="1338718"/>
          <a:ext cx="1567348" cy="940408"/>
        </a:xfrm>
        <a:prstGeom prst="rect">
          <a:avLst/>
        </a:prstGeom>
        <a:solidFill>
          <a:schemeClr val="accent4">
            <a:shade val="50000"/>
            <a:hueOff val="-445653"/>
            <a:satOff val="0"/>
            <a:lumOff val="362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Precipitation Depth</a:t>
          </a:r>
        </a:p>
      </dsp:txBody>
      <dsp:txXfrm>
        <a:off x="6897576" y="1338718"/>
        <a:ext cx="1567348" cy="940408"/>
      </dsp:txXfrm>
    </dsp:sp>
    <dsp:sp modelId="{D8E60493-0A7C-4753-A086-0A52CADC13F2}">
      <dsp:nvSpPr>
        <dsp:cNvPr id="0" name=""/>
        <dsp:cNvSpPr/>
      </dsp:nvSpPr>
      <dsp:spPr>
        <a:xfrm>
          <a:off x="8621659" y="1338718"/>
          <a:ext cx="1567348" cy="940408"/>
        </a:xfrm>
        <a:prstGeom prst="rect">
          <a:avLst/>
        </a:prstGeom>
        <a:solidFill>
          <a:schemeClr val="accent4">
            <a:shade val="50000"/>
            <a:hueOff val="-371377"/>
            <a:satOff val="0"/>
            <a:lumOff val="301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Pressure for Sea Level</a:t>
          </a:r>
        </a:p>
      </dsp:txBody>
      <dsp:txXfrm>
        <a:off x="8621659" y="1338718"/>
        <a:ext cx="1567348" cy="940408"/>
      </dsp:txXfrm>
    </dsp:sp>
    <dsp:sp modelId="{305557DF-211A-45B1-B7BF-7C392306B6D5}">
      <dsp:nvSpPr>
        <dsp:cNvPr id="0" name=""/>
        <dsp:cNvSpPr/>
      </dsp:nvSpPr>
      <dsp:spPr>
        <a:xfrm>
          <a:off x="1725327" y="2435861"/>
          <a:ext cx="1567348" cy="940408"/>
        </a:xfrm>
        <a:prstGeom prst="rect">
          <a:avLst/>
        </a:prstGeom>
        <a:solidFill>
          <a:schemeClr val="accent4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Wind Direction</a:t>
          </a:r>
        </a:p>
      </dsp:txBody>
      <dsp:txXfrm>
        <a:off x="1725327" y="2435861"/>
        <a:ext cx="1567348" cy="940408"/>
      </dsp:txXfrm>
    </dsp:sp>
    <dsp:sp modelId="{70733B2A-2FA0-4DF9-9CE0-7AFF892586BD}">
      <dsp:nvSpPr>
        <dsp:cNvPr id="0" name=""/>
        <dsp:cNvSpPr/>
      </dsp:nvSpPr>
      <dsp:spPr>
        <a:xfrm>
          <a:off x="3449410" y="2435861"/>
          <a:ext cx="1567348" cy="940408"/>
        </a:xfrm>
        <a:prstGeom prst="rect">
          <a:avLst/>
        </a:prstGeom>
        <a:solidFill>
          <a:schemeClr val="accent4">
            <a:shade val="50000"/>
            <a:hueOff val="-222826"/>
            <a:satOff val="0"/>
            <a:lumOff val="181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Wind Speed</a:t>
          </a:r>
        </a:p>
      </dsp:txBody>
      <dsp:txXfrm>
        <a:off x="3449410" y="2435861"/>
        <a:ext cx="1567348" cy="940408"/>
      </dsp:txXfrm>
    </dsp:sp>
    <dsp:sp modelId="{01FA3ACA-18A8-4E98-9B12-27F78FEAC2C3}">
      <dsp:nvSpPr>
        <dsp:cNvPr id="0" name=""/>
        <dsp:cNvSpPr/>
      </dsp:nvSpPr>
      <dsp:spPr>
        <a:xfrm>
          <a:off x="5173493" y="2435861"/>
          <a:ext cx="1567348" cy="940408"/>
        </a:xfrm>
        <a:prstGeom prst="rect">
          <a:avLst/>
        </a:prstGeom>
        <a:solidFill>
          <a:schemeClr val="accent4">
            <a:shade val="50000"/>
            <a:hueOff val="-148551"/>
            <a:satOff val="0"/>
            <a:lumOff val="120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Row Id</a:t>
          </a:r>
        </a:p>
      </dsp:txBody>
      <dsp:txXfrm>
        <a:off x="5173493" y="2435861"/>
        <a:ext cx="1567348" cy="940408"/>
      </dsp:txXfrm>
    </dsp:sp>
    <dsp:sp modelId="{CEE0FF01-88A8-4BF9-97CE-B5C4FD023069}">
      <dsp:nvSpPr>
        <dsp:cNvPr id="0" name=""/>
        <dsp:cNvSpPr/>
      </dsp:nvSpPr>
      <dsp:spPr>
        <a:xfrm>
          <a:off x="6897576" y="2435861"/>
          <a:ext cx="1567348" cy="940408"/>
        </a:xfrm>
        <a:prstGeom prst="rect">
          <a:avLst/>
        </a:prstGeom>
        <a:solidFill>
          <a:schemeClr val="accent4">
            <a:shade val="50000"/>
            <a:hueOff val="-74275"/>
            <a:satOff val="0"/>
            <a:lumOff val="60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Meter Reading</a:t>
          </a:r>
        </a:p>
      </dsp:txBody>
      <dsp:txXfrm>
        <a:off x="6897576" y="2435861"/>
        <a:ext cx="1567348" cy="9404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84FD0-3161-46BA-A0B3-9B6B72D98B9C}">
      <dsp:nvSpPr>
        <dsp:cNvPr id="0" name=""/>
        <dsp:cNvSpPr/>
      </dsp:nvSpPr>
      <dsp:spPr>
        <a:xfrm>
          <a:off x="0" y="0"/>
          <a:ext cx="393488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6C7ECB-BEBC-413C-B6E6-FEFC5CA8C171}">
      <dsp:nvSpPr>
        <dsp:cNvPr id="0" name=""/>
        <dsp:cNvSpPr/>
      </dsp:nvSpPr>
      <dsp:spPr>
        <a:xfrm>
          <a:off x="0" y="0"/>
          <a:ext cx="3934888" cy="982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Ahnch Bala </a:t>
          </a:r>
          <a:endParaRPr lang="en-US" sz="3900" kern="1200"/>
        </a:p>
      </dsp:txBody>
      <dsp:txXfrm>
        <a:off x="0" y="0"/>
        <a:ext cx="3934888" cy="982273"/>
      </dsp:txXfrm>
    </dsp:sp>
    <dsp:sp modelId="{E28ED546-B2E0-484A-B44E-1ED8B232CACF}">
      <dsp:nvSpPr>
        <dsp:cNvPr id="0" name=""/>
        <dsp:cNvSpPr/>
      </dsp:nvSpPr>
      <dsp:spPr>
        <a:xfrm>
          <a:off x="0" y="982273"/>
          <a:ext cx="3934888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3946A27-E962-4E26-8B56-E0A3E8261F68}">
      <dsp:nvSpPr>
        <dsp:cNvPr id="0" name=""/>
        <dsp:cNvSpPr/>
      </dsp:nvSpPr>
      <dsp:spPr>
        <a:xfrm>
          <a:off x="0" y="982273"/>
          <a:ext cx="3934888" cy="982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Sonakshi Karkera</a:t>
          </a:r>
          <a:endParaRPr lang="en-US" sz="3900" kern="1200"/>
        </a:p>
      </dsp:txBody>
      <dsp:txXfrm>
        <a:off x="0" y="982273"/>
        <a:ext cx="3934888" cy="982273"/>
      </dsp:txXfrm>
    </dsp:sp>
    <dsp:sp modelId="{0D50526C-D2B6-4103-A18E-9FE38CF2A890}">
      <dsp:nvSpPr>
        <dsp:cNvPr id="0" name=""/>
        <dsp:cNvSpPr/>
      </dsp:nvSpPr>
      <dsp:spPr>
        <a:xfrm>
          <a:off x="0" y="1964546"/>
          <a:ext cx="3934888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CAE5FD1-F0A4-426B-9AD7-19D8E2149E09}">
      <dsp:nvSpPr>
        <dsp:cNvPr id="0" name=""/>
        <dsp:cNvSpPr/>
      </dsp:nvSpPr>
      <dsp:spPr>
        <a:xfrm>
          <a:off x="0" y="1964546"/>
          <a:ext cx="3934888" cy="982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Surbhi Thakur</a:t>
          </a:r>
          <a:endParaRPr lang="en-US" sz="3900" kern="1200"/>
        </a:p>
      </dsp:txBody>
      <dsp:txXfrm>
        <a:off x="0" y="1964546"/>
        <a:ext cx="3934888" cy="982273"/>
      </dsp:txXfrm>
    </dsp:sp>
    <dsp:sp modelId="{B774F725-EBFF-44C5-A6C4-F1D2D1B398A3}">
      <dsp:nvSpPr>
        <dsp:cNvPr id="0" name=""/>
        <dsp:cNvSpPr/>
      </dsp:nvSpPr>
      <dsp:spPr>
        <a:xfrm>
          <a:off x="0" y="2946820"/>
          <a:ext cx="393488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9202E3E-7069-47DE-B320-D1A7187462CF}">
      <dsp:nvSpPr>
        <dsp:cNvPr id="0" name=""/>
        <dsp:cNvSpPr/>
      </dsp:nvSpPr>
      <dsp:spPr>
        <a:xfrm>
          <a:off x="0" y="2946820"/>
          <a:ext cx="3934888" cy="982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900" kern="1200"/>
            <a:t>Arun Kalaeswaran</a:t>
          </a:r>
          <a:endParaRPr lang="en-US" sz="3900" kern="1200"/>
        </a:p>
      </dsp:txBody>
      <dsp:txXfrm>
        <a:off x="0" y="2946820"/>
        <a:ext cx="3934888" cy="982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50224-EEFB-423B-8128-6DBF1D8F2228}" type="datetimeFigureOut">
              <a:rPr lang="en-ID" smtClean="0"/>
              <a:t>13/04/2020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AC3-C6EF-40C7-A3B6-104DD8F17FE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108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848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AC3-C6EF-40C7-A3B6-104DD8F17FEC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774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7203-91D7-454D-B6C9-C103CFCFE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2EE53-F214-4AA0-BE2E-01CED3629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FBEF2-700E-42C0-9A7B-61B87A88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61B0-F364-4F5D-8D00-AB01F604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A5213-5CAD-4FC0-A862-07BC38EA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682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DDDC-13C6-413E-AC42-08200822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7CCF1-1CB1-412C-961A-D2FBB78D5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08EA-626A-47B1-851E-F38ECCC1C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5C862-9484-4349-9181-509436B0E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BF773-04A7-4845-A575-D365F139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12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ED903-44E5-43FE-84F2-8F1DEC2C3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C9E1F-587D-4826-A663-0DF9C6CFD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5C989-53C7-42C1-AC14-76467DF4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ACC5E-3536-4C81-901C-337AB3D2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40F1-5AF9-436F-B0D2-FF781DF8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220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9147-4759-45AD-A706-57B72A18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0C6CF-5938-467B-B4F8-2555CFB3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CFAC-4759-4BD5-889C-C8977CC6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84F75-8560-4D26-8E8E-3943F809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71BD5-A739-463E-912C-482A7ED3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573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C816-8377-41B5-8DD2-56E305C4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46606-C8A8-41B3-A4E8-B753C9C3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FF5A3-084C-485A-A796-A07DAC64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43E0D-C31D-49E2-918A-1E863F0D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55D5D-350B-4A1D-834D-EFF4BB84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292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0D8-2949-4AF7-A177-1DB8BDA5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D6C9-0086-4E64-A852-D5EBD4167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99493-19F8-4703-B8AA-A8EC88346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4014C-AB76-45B2-B005-8551062F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115B6-6008-4893-81CF-EDFB7874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E2618-3BE0-4BAA-A6AE-C1CA9C55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1247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0CE7-B585-4C08-9A79-1BFC6867D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9F3F-9E2B-4C73-89B8-32CFB536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30812-67C9-44B4-94C7-812C742CD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7CD19-2D3F-4C07-B780-4C05C027B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FD04F-E340-4473-9E9D-863C345C6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7AC25-5FC2-460A-B67F-3D0DFC12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9DEDDA-E32E-4C73-A91E-B4C9D4A4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A7052-DCCF-40DD-8EFC-FBFEFC5C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39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E50B-D946-430E-B541-4125E37B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400098"/>
            <a:ext cx="11196637" cy="838152"/>
          </a:xfrm>
        </p:spPr>
        <p:txBody>
          <a:bodyPr lIns="0" tIns="0" rIns="0" bIns="0">
            <a:normAutofit/>
          </a:bodyPr>
          <a:lstStyle>
            <a:lvl1pPr algn="l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EE137D-BE15-4CEB-B0A3-52E5CE8E349A}"/>
              </a:ext>
            </a:extLst>
          </p:cNvPr>
          <p:cNvSpPr/>
          <p:nvPr userDrawn="1"/>
        </p:nvSpPr>
        <p:spPr>
          <a:xfrm>
            <a:off x="0" y="0"/>
            <a:ext cx="317500" cy="1004888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301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  <p15:guide id="2" pos="325" userDrawn="1">
          <p15:clr>
            <a:srgbClr val="FBAE40"/>
          </p15:clr>
        </p15:guide>
        <p15:guide id="3" pos="7378" userDrawn="1">
          <p15:clr>
            <a:srgbClr val="FBAE40"/>
          </p15:clr>
        </p15:guide>
        <p15:guide id="4" orient="horz" pos="1162" userDrawn="1">
          <p15:clr>
            <a:srgbClr val="FBAE40"/>
          </p15:clr>
        </p15:guide>
        <p15:guide id="5" orient="horz" pos="399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B46D1-2CD8-45EA-9CB8-41A79ACD1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580391-9BCA-4BA1-B68B-75CCF2846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432C-9E35-4104-AF05-9D3963DA9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1559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2746-DD02-43E5-B0F1-DEF338F35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27AA-D11D-4A22-A674-4FD5EBE62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70569-A833-475B-A027-CE8C21830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635D5-E2CF-49E7-B501-86C78ED5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E44E72-E33E-4E0F-B7DA-0DAB16EF7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B5307-BDFA-4753-905F-66A0A6818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290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9F11-1E79-40A1-9D0C-38C6BBC4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C1A0E-A809-4A52-91A4-C06776BD1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2CF35-0BF5-4119-9EBC-36C36EEC4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8C9A7-C8E5-415A-BC8A-B2F53EF8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26A6E-4E66-4D13-8A1A-6FD7E012E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6E550-7FB4-4C5F-8869-314E65A8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918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301B9-AF9B-4CD8-AB2A-F60FDF93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6746F-E95B-4BD6-9379-464666196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53672-EFDD-4EA2-BDDD-1FAB64153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39F9A-E131-4007-8B77-26CC44B97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A1FBA-FE57-4C4C-935B-5C8B7A87A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99C52-5F75-4F4B-834C-BE0CEDAE45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722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B4AA8D-727D-490D-BF47-2383193A0E82}"/>
              </a:ext>
            </a:extLst>
          </p:cNvPr>
          <p:cNvSpPr/>
          <p:nvPr/>
        </p:nvSpPr>
        <p:spPr>
          <a:xfrm>
            <a:off x="0" y="-1"/>
            <a:ext cx="1944914" cy="239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47A52C-FF03-4DC7-A809-6E116F95730F}"/>
              </a:ext>
            </a:extLst>
          </p:cNvPr>
          <p:cNvSpPr/>
          <p:nvPr/>
        </p:nvSpPr>
        <p:spPr>
          <a:xfrm>
            <a:off x="1" y="5037773"/>
            <a:ext cx="12192000" cy="1846660"/>
          </a:xfrm>
          <a:prstGeom prst="rect">
            <a:avLst/>
          </a:prstGeom>
          <a:solidFill>
            <a:srgbClr val="9EE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endParaRPr lang="en-ID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72F30D-62BD-4E73-BE6B-EED7096E5F63}"/>
              </a:ext>
            </a:extLst>
          </p:cNvPr>
          <p:cNvSpPr/>
          <p:nvPr/>
        </p:nvSpPr>
        <p:spPr>
          <a:xfrm>
            <a:off x="-1" y="5137164"/>
            <a:ext cx="12192000" cy="1846660"/>
          </a:xfrm>
          <a:prstGeom prst="rect">
            <a:avLst/>
          </a:prstGeom>
          <a:solidFill>
            <a:srgbClr val="EC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1"/>
            <a:endParaRPr lang="en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A0EEE8-CFBA-4110-BBBC-076134B973CA}"/>
              </a:ext>
            </a:extLst>
          </p:cNvPr>
          <p:cNvSpPr/>
          <p:nvPr/>
        </p:nvSpPr>
        <p:spPr>
          <a:xfrm>
            <a:off x="198783" y="5137164"/>
            <a:ext cx="10465904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4000" b="1" dirty="0">
                <a:solidFill>
                  <a:srgbClr val="002060"/>
                </a:solidFill>
              </a:rPr>
              <a:t>Capstone – II</a:t>
            </a:r>
          </a:p>
          <a:p>
            <a:r>
              <a:rPr lang="en-ID" sz="4000" b="1" dirty="0">
                <a:solidFill>
                  <a:srgbClr val="002060"/>
                </a:solidFill>
              </a:rPr>
              <a:t>ASHRAE- Energy Prediction</a:t>
            </a:r>
          </a:p>
        </p:txBody>
      </p:sp>
      <p:pic>
        <p:nvPicPr>
          <p:cNvPr id="1032" name="Picture 8" descr="Predict Electricity Consumption using Time Series analysis">
            <a:extLst>
              <a:ext uri="{FF2B5EF4-FFF2-40B4-BE49-F238E27FC236}">
                <a16:creationId xmlns:a16="http://schemas.microsoft.com/office/drawing/2014/main" id="{1F55D218-2296-4671-B6EF-2C4C1D428C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503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248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520E-D368-4959-B48D-1128EFDE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Pre-Processing</a:t>
            </a:r>
          </a:p>
        </p:txBody>
      </p:sp>
      <p:pic>
        <p:nvPicPr>
          <p:cNvPr id="2050" name="Picture 2" descr="Samsung Online Service">
            <a:extLst>
              <a:ext uri="{FF2B5EF4-FFF2-40B4-BE49-F238E27FC236}">
                <a16:creationId xmlns:a16="http://schemas.microsoft.com/office/drawing/2014/main" id="{2680C0CB-7173-4EDC-8F8D-6307B51925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4293" y="2965143"/>
            <a:ext cx="5069382" cy="200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53" name="Freeform: Shape 7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0D5BD-48DC-45E4-9FBE-CEE12A3AA0E9}"/>
              </a:ext>
            </a:extLst>
          </p:cNvPr>
          <p:cNvSpPr txBox="1"/>
          <p:nvPr/>
        </p:nvSpPr>
        <p:spPr>
          <a:xfrm>
            <a:off x="7781373" y="2279151"/>
            <a:ext cx="3627063" cy="3387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 </a:t>
            </a:r>
            <a:r>
              <a:rPr lang="en-US" sz="1400" b="1" dirty="0"/>
              <a:t>Train and Test Split: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have split the data so that a portion was captured for each season for training and validation sets.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will be using the below month’s data as testing.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Winter -January (1), 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Spring - April (4), 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Summer - July (7)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Fall - October (10)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Scaling the Data: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used the </a:t>
            </a:r>
            <a:r>
              <a:rPr lang="en-US" sz="1400" dirty="0" err="1"/>
              <a:t>MinMaxScaler</a:t>
            </a:r>
            <a:r>
              <a:rPr lang="en-US" sz="1400" b="1" dirty="0"/>
              <a:t> </a:t>
            </a:r>
            <a:r>
              <a:rPr lang="en-US" sz="1400" dirty="0"/>
              <a:t>to get values between 0 and 1.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18690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I-gif GIF by Yuhuei Lee | Gfycat">
            <a:extLst>
              <a:ext uri="{FF2B5EF4-FFF2-40B4-BE49-F238E27FC236}">
                <a16:creationId xmlns:a16="http://schemas.microsoft.com/office/drawing/2014/main" id="{7B21BFEC-DA96-42F6-8F57-C5DE964095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6"/>
            <a:ext cx="12192000" cy="68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94D48F3-B1CC-474C-9807-1DD94F34B1F2}"/>
              </a:ext>
            </a:extLst>
          </p:cNvPr>
          <p:cNvSpPr txBox="1">
            <a:spLocks/>
          </p:cNvSpPr>
          <p:nvPr/>
        </p:nvSpPr>
        <p:spPr>
          <a:xfrm>
            <a:off x="737407" y="251734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b="1" dirty="0">
                <a:solidFill>
                  <a:srgbClr val="ECAA00"/>
                </a:solidFill>
              </a:rPr>
              <a:t>Linear Regression</a:t>
            </a:r>
          </a:p>
          <a:p>
            <a:r>
              <a:rPr lang="en-CA" sz="2400" b="1" dirty="0">
                <a:solidFill>
                  <a:srgbClr val="ECAA00"/>
                </a:solidFill>
              </a:rPr>
              <a:t>Light Gradient Boosting</a:t>
            </a:r>
          </a:p>
          <a:p>
            <a:r>
              <a:rPr lang="en-CA" sz="2400" b="1" dirty="0" err="1">
                <a:solidFill>
                  <a:srgbClr val="ECAA00"/>
                </a:solidFill>
              </a:rPr>
              <a:t>Keras</a:t>
            </a:r>
            <a:r>
              <a:rPr lang="en-CA" sz="2400" b="1" dirty="0">
                <a:solidFill>
                  <a:srgbClr val="ECAA00"/>
                </a:solidFill>
              </a:rPr>
              <a:t> Neural Network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3C9973C-E440-48D2-AB78-7077D85B3121}"/>
              </a:ext>
            </a:extLst>
          </p:cNvPr>
          <p:cNvSpPr txBox="1">
            <a:spLocks/>
          </p:cNvSpPr>
          <p:nvPr/>
        </p:nvSpPr>
        <p:spPr>
          <a:xfrm>
            <a:off x="658620" y="518336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800" b="1" dirty="0">
                <a:solidFill>
                  <a:srgbClr val="ECAA00"/>
                </a:solidFill>
              </a:rPr>
              <a:t>Machine Learning Algorithm</a:t>
            </a:r>
          </a:p>
        </p:txBody>
      </p:sp>
    </p:spTree>
    <p:extLst>
      <p:ext uri="{BB962C8B-B14F-4D97-AF65-F5344CB8AC3E}">
        <p14:creationId xmlns:p14="http://schemas.microsoft.com/office/powerpoint/2010/main" val="57439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5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8B5C8-2B63-4FBB-A265-EB91BA39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7758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599C52-5F75-4F4B-834C-BE0CEDAE4509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1D194-91C3-4C10-8FEA-05487F9E7F45}"/>
              </a:ext>
            </a:extLst>
          </p:cNvPr>
          <p:cNvSpPr txBox="1"/>
          <p:nvPr/>
        </p:nvSpPr>
        <p:spPr>
          <a:xfrm>
            <a:off x="480249" y="1238043"/>
            <a:ext cx="3125585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Tree Learning Algorithm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LGBM can handle large sizes of data with ease and can process it extremely fast.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it focuses on maximizing the accuracy of its results.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Faster training speed and higher efficiency</a:t>
            </a:r>
          </a:p>
          <a:p>
            <a:pPr>
              <a:spcAft>
                <a:spcPts val="600"/>
              </a:spcAft>
            </a:pPr>
            <a:endParaRPr lang="en-CA" b="1" dirty="0"/>
          </a:p>
          <a:p>
            <a:pPr>
              <a:spcAft>
                <a:spcPts val="600"/>
              </a:spcAft>
            </a:pPr>
            <a:endParaRPr lang="en-CA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Feature importance’s may not be robust to variation in the training dataset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1862E-81A6-4726-A91A-4E81427A527D}"/>
              </a:ext>
            </a:extLst>
          </p:cNvPr>
          <p:cNvSpPr txBox="1"/>
          <p:nvPr/>
        </p:nvSpPr>
        <p:spPr>
          <a:xfrm>
            <a:off x="4848027" y="1415014"/>
            <a:ext cx="3125585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It is the supervised learning algorithm. It works well on the linear models. 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Can be regularized to avoid overfitting and this is intuitive</a:t>
            </a:r>
          </a:p>
          <a:p>
            <a:pPr lvl="0">
              <a:spcAft>
                <a:spcPts val="600"/>
              </a:spcAft>
            </a:pPr>
            <a:endParaRPr lang="en-CA" b="1" dirty="0"/>
          </a:p>
          <a:p>
            <a:pPr lvl="0">
              <a:spcAft>
                <a:spcPts val="600"/>
              </a:spcAft>
            </a:pPr>
            <a:endParaRPr lang="en-CA" b="1" dirty="0"/>
          </a:p>
          <a:p>
            <a:pPr lvl="0">
              <a:spcAft>
                <a:spcPts val="600"/>
              </a:spcAft>
            </a:pPr>
            <a:endParaRPr lang="en-CA" b="1" dirty="0"/>
          </a:p>
          <a:p>
            <a:pPr lvl="0">
              <a:spcAft>
                <a:spcPts val="600"/>
              </a:spcAft>
            </a:pPr>
            <a:endParaRPr lang="en-CA" b="1" dirty="0"/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May not work well when the hypothesis function is non-linear.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Very sensitive to outliers</a:t>
            </a:r>
          </a:p>
          <a:p>
            <a:pPr lvl="0">
              <a:spcAft>
                <a:spcPts val="600"/>
              </a:spcAft>
            </a:pPr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67752-1130-4EB9-89C0-C54E5F47F8BF}"/>
              </a:ext>
            </a:extLst>
          </p:cNvPr>
          <p:cNvSpPr txBox="1"/>
          <p:nvPr/>
        </p:nvSpPr>
        <p:spPr>
          <a:xfrm>
            <a:off x="8586168" y="1331369"/>
            <a:ext cx="312558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Capable of running on top of either TensorFlow or Theano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High running speed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Runs seamlessly on CPU and GPU</a:t>
            </a:r>
          </a:p>
          <a:p>
            <a:pPr lvl="0">
              <a:spcAft>
                <a:spcPts val="600"/>
              </a:spcAft>
            </a:pPr>
            <a:endParaRPr lang="en-CA" b="1" dirty="0"/>
          </a:p>
          <a:p>
            <a:pPr lvl="0">
              <a:spcAft>
                <a:spcPts val="600"/>
              </a:spcAft>
            </a:pPr>
            <a:endParaRPr lang="en-CA" b="1" dirty="0"/>
          </a:p>
          <a:p>
            <a:pPr lvl="0">
              <a:spcAft>
                <a:spcPts val="600"/>
              </a:spcAft>
            </a:pPr>
            <a:endParaRPr lang="en-CA" b="1" dirty="0"/>
          </a:p>
          <a:p>
            <a:pPr lvl="0">
              <a:spcAft>
                <a:spcPts val="600"/>
              </a:spcAft>
            </a:pPr>
            <a:endParaRPr lang="en-CA" b="1" dirty="0"/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Lack of pre-trained models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CA" b="1" dirty="0"/>
              <a:t>Errors thrown are difficult to debug.</a:t>
            </a:r>
          </a:p>
          <a:p>
            <a:pPr lvl="0">
              <a:spcAft>
                <a:spcPts val="600"/>
              </a:spcAft>
            </a:pPr>
            <a:endParaRPr lang="en-CA" dirty="0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68A70C16-A9A6-450F-8E52-4F8E7901BD62}"/>
              </a:ext>
            </a:extLst>
          </p:cNvPr>
          <p:cNvSpPr/>
          <p:nvPr/>
        </p:nvSpPr>
        <p:spPr>
          <a:xfrm>
            <a:off x="948592" y="537572"/>
            <a:ext cx="2188897" cy="674550"/>
          </a:xfrm>
          <a:prstGeom prst="round2SameRect">
            <a:avLst/>
          </a:prstGeom>
          <a:solidFill>
            <a:srgbClr val="FED1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CA" b="1" dirty="0">
                <a:solidFill>
                  <a:srgbClr val="002060"/>
                </a:solidFill>
              </a:rPr>
              <a:t>Light GBM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CE1DD0A5-DC7A-47E0-8993-92B1016C5427}"/>
              </a:ext>
            </a:extLst>
          </p:cNvPr>
          <p:cNvSpPr/>
          <p:nvPr/>
        </p:nvSpPr>
        <p:spPr>
          <a:xfrm>
            <a:off x="5315065" y="656819"/>
            <a:ext cx="2188897" cy="674550"/>
          </a:xfrm>
          <a:prstGeom prst="round2SameRect">
            <a:avLst/>
          </a:prstGeom>
          <a:solidFill>
            <a:srgbClr val="FFC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2"/>
                </a:solidFill>
                <a:latin typeface="+mj-lt"/>
              </a:rPr>
              <a:t>Linear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+mj-lt"/>
              </a:rPr>
              <a:t>Regression</a:t>
            </a:r>
            <a:endParaRPr lang="en-ID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FA4DAB7B-D951-4FC6-A38B-F34BBAAD9D86}"/>
              </a:ext>
            </a:extLst>
          </p:cNvPr>
          <p:cNvSpPr/>
          <p:nvPr/>
        </p:nvSpPr>
        <p:spPr>
          <a:xfrm>
            <a:off x="8887751" y="561569"/>
            <a:ext cx="2188897" cy="674550"/>
          </a:xfrm>
          <a:prstGeom prst="round2SameRect">
            <a:avLst/>
          </a:prstGeom>
          <a:solidFill>
            <a:srgbClr val="00C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rgbClr val="002060"/>
                </a:solidFill>
                <a:latin typeface="+mj-lt"/>
              </a:rPr>
              <a:t>Keras</a:t>
            </a:r>
            <a:r>
              <a:rPr lang="en-US" b="1" dirty="0">
                <a:solidFill>
                  <a:srgbClr val="002060"/>
                </a:solidFill>
                <a:latin typeface="+mj-lt"/>
              </a:rPr>
              <a:t> Neural Network</a:t>
            </a:r>
            <a:endParaRPr lang="en-ID" b="1" dirty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3942374-082E-486C-8157-244E05086333}"/>
              </a:ext>
            </a:extLst>
          </p:cNvPr>
          <p:cNvGrpSpPr/>
          <p:nvPr/>
        </p:nvGrpSpPr>
        <p:grpSpPr>
          <a:xfrm>
            <a:off x="1378045" y="4064980"/>
            <a:ext cx="647700" cy="647700"/>
            <a:chOff x="1105562" y="2728265"/>
            <a:chExt cx="647700" cy="6477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80581DE-5F33-4B75-B830-90C81600CA7F}"/>
                </a:ext>
              </a:extLst>
            </p:cNvPr>
            <p:cNvSpPr/>
            <p:nvPr/>
          </p:nvSpPr>
          <p:spPr>
            <a:xfrm>
              <a:off x="1105562" y="2728265"/>
              <a:ext cx="647700" cy="64770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552D39E-427C-40AA-8981-11E361C54B83}"/>
                </a:ext>
              </a:extLst>
            </p:cNvPr>
            <p:cNvGrpSpPr/>
            <p:nvPr/>
          </p:nvGrpSpPr>
          <p:grpSpPr>
            <a:xfrm>
              <a:off x="1301769" y="2915899"/>
              <a:ext cx="255286" cy="272433"/>
              <a:chOff x="2031095" y="5329209"/>
              <a:chExt cx="255286" cy="272433"/>
            </a:xfrm>
            <a:solidFill>
              <a:schemeClr val="accent1"/>
            </a:solidFill>
          </p:grpSpPr>
          <p:sp>
            <p:nvSpPr>
              <p:cNvPr id="54" name="Freeform 82">
                <a:extLst>
                  <a:ext uri="{FF2B5EF4-FFF2-40B4-BE49-F238E27FC236}">
                    <a16:creationId xmlns:a16="http://schemas.microsoft.com/office/drawing/2014/main" id="{0B81DB2D-C719-4B76-A6C5-D5ACCB3C2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441612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8 h 99"/>
                  <a:gd name="T8" fmla="*/ 15 w 99"/>
                  <a:gd name="T9" fmla="*/ 15 h 99"/>
                  <a:gd name="T10" fmla="*/ 9 w 99"/>
                  <a:gd name="T11" fmla="*/ 23 h 99"/>
                  <a:gd name="T12" fmla="*/ 4 w 99"/>
                  <a:gd name="T13" fmla="*/ 30 h 99"/>
                  <a:gd name="T14" fmla="*/ 1 w 99"/>
                  <a:gd name="T15" fmla="*/ 40 h 99"/>
                  <a:gd name="T16" fmla="*/ 0 w 99"/>
                  <a:gd name="T17" fmla="*/ 50 h 99"/>
                  <a:gd name="T18" fmla="*/ 1 w 99"/>
                  <a:gd name="T19" fmla="*/ 60 h 99"/>
                  <a:gd name="T20" fmla="*/ 4 w 99"/>
                  <a:gd name="T21" fmla="*/ 69 h 99"/>
                  <a:gd name="T22" fmla="*/ 9 w 99"/>
                  <a:gd name="T23" fmla="*/ 78 h 99"/>
                  <a:gd name="T24" fmla="*/ 15 w 99"/>
                  <a:gd name="T25" fmla="*/ 85 h 99"/>
                  <a:gd name="T26" fmla="*/ 22 w 99"/>
                  <a:gd name="T27" fmla="*/ 91 h 99"/>
                  <a:gd name="T28" fmla="*/ 30 w 99"/>
                  <a:gd name="T29" fmla="*/ 96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6 h 99"/>
                  <a:gd name="T38" fmla="*/ 78 w 99"/>
                  <a:gd name="T39" fmla="*/ 91 h 99"/>
                  <a:gd name="T40" fmla="*/ 85 w 99"/>
                  <a:gd name="T41" fmla="*/ 85 h 99"/>
                  <a:gd name="T42" fmla="*/ 91 w 99"/>
                  <a:gd name="T43" fmla="*/ 78 h 99"/>
                  <a:gd name="T44" fmla="*/ 96 w 99"/>
                  <a:gd name="T45" fmla="*/ 69 h 99"/>
                  <a:gd name="T46" fmla="*/ 98 w 99"/>
                  <a:gd name="T47" fmla="*/ 60 h 99"/>
                  <a:gd name="T48" fmla="*/ 99 w 99"/>
                  <a:gd name="T49" fmla="*/ 50 h 99"/>
                  <a:gd name="T50" fmla="*/ 98 w 99"/>
                  <a:gd name="T51" fmla="*/ 40 h 99"/>
                  <a:gd name="T52" fmla="*/ 96 w 99"/>
                  <a:gd name="T53" fmla="*/ 30 h 99"/>
                  <a:gd name="T54" fmla="*/ 91 w 99"/>
                  <a:gd name="T55" fmla="*/ 23 h 99"/>
                  <a:gd name="T56" fmla="*/ 85 w 99"/>
                  <a:gd name="T57" fmla="*/ 15 h 99"/>
                  <a:gd name="T58" fmla="*/ 78 w 99"/>
                  <a:gd name="T59" fmla="*/ 8 h 99"/>
                  <a:gd name="T60" fmla="*/ 69 w 99"/>
                  <a:gd name="T61" fmla="*/ 4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5" y="15"/>
                    </a:lnTo>
                    <a:lnTo>
                      <a:pt x="9" y="23"/>
                    </a:lnTo>
                    <a:lnTo>
                      <a:pt x="4" y="30"/>
                    </a:lnTo>
                    <a:lnTo>
                      <a:pt x="1" y="40"/>
                    </a:lnTo>
                    <a:lnTo>
                      <a:pt x="0" y="50"/>
                    </a:lnTo>
                    <a:lnTo>
                      <a:pt x="1" y="60"/>
                    </a:lnTo>
                    <a:lnTo>
                      <a:pt x="4" y="69"/>
                    </a:lnTo>
                    <a:lnTo>
                      <a:pt x="9" y="78"/>
                    </a:lnTo>
                    <a:lnTo>
                      <a:pt x="15" y="85"/>
                    </a:lnTo>
                    <a:lnTo>
                      <a:pt x="22" y="91"/>
                    </a:lnTo>
                    <a:lnTo>
                      <a:pt x="30" y="96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6"/>
                    </a:lnTo>
                    <a:lnTo>
                      <a:pt x="78" y="91"/>
                    </a:lnTo>
                    <a:lnTo>
                      <a:pt x="85" y="85"/>
                    </a:lnTo>
                    <a:lnTo>
                      <a:pt x="91" y="78"/>
                    </a:lnTo>
                    <a:lnTo>
                      <a:pt x="96" y="69"/>
                    </a:lnTo>
                    <a:lnTo>
                      <a:pt x="98" y="60"/>
                    </a:lnTo>
                    <a:lnTo>
                      <a:pt x="99" y="50"/>
                    </a:lnTo>
                    <a:lnTo>
                      <a:pt x="98" y="40"/>
                    </a:lnTo>
                    <a:lnTo>
                      <a:pt x="96" y="30"/>
                    </a:lnTo>
                    <a:lnTo>
                      <a:pt x="91" y="23"/>
                    </a:lnTo>
                    <a:lnTo>
                      <a:pt x="85" y="15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3">
                <a:extLst>
                  <a:ext uri="{FF2B5EF4-FFF2-40B4-BE49-F238E27FC236}">
                    <a16:creationId xmlns:a16="http://schemas.microsoft.com/office/drawing/2014/main" id="{3D66911C-B282-4127-95C3-E72DAA49E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498765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3 h 99"/>
                  <a:gd name="T6" fmla="*/ 22 w 99"/>
                  <a:gd name="T7" fmla="*/ 7 h 99"/>
                  <a:gd name="T8" fmla="*/ 15 w 99"/>
                  <a:gd name="T9" fmla="*/ 14 h 99"/>
                  <a:gd name="T10" fmla="*/ 9 w 99"/>
                  <a:gd name="T11" fmla="*/ 21 h 99"/>
                  <a:gd name="T12" fmla="*/ 4 w 99"/>
                  <a:gd name="T13" fmla="*/ 30 h 99"/>
                  <a:gd name="T14" fmla="*/ 1 w 99"/>
                  <a:gd name="T15" fmla="*/ 39 h 99"/>
                  <a:gd name="T16" fmla="*/ 0 w 99"/>
                  <a:gd name="T17" fmla="*/ 49 h 99"/>
                  <a:gd name="T18" fmla="*/ 1 w 99"/>
                  <a:gd name="T19" fmla="*/ 59 h 99"/>
                  <a:gd name="T20" fmla="*/ 4 w 99"/>
                  <a:gd name="T21" fmla="*/ 68 h 99"/>
                  <a:gd name="T22" fmla="*/ 9 w 99"/>
                  <a:gd name="T23" fmla="*/ 76 h 99"/>
                  <a:gd name="T24" fmla="*/ 15 w 99"/>
                  <a:gd name="T25" fmla="*/ 84 h 99"/>
                  <a:gd name="T26" fmla="*/ 22 w 99"/>
                  <a:gd name="T27" fmla="*/ 90 h 99"/>
                  <a:gd name="T28" fmla="*/ 30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5 w 99"/>
                  <a:gd name="T41" fmla="*/ 84 h 99"/>
                  <a:gd name="T42" fmla="*/ 91 w 99"/>
                  <a:gd name="T43" fmla="*/ 76 h 99"/>
                  <a:gd name="T44" fmla="*/ 96 w 99"/>
                  <a:gd name="T45" fmla="*/ 68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39 h 99"/>
                  <a:gd name="T52" fmla="*/ 96 w 99"/>
                  <a:gd name="T53" fmla="*/ 30 h 99"/>
                  <a:gd name="T54" fmla="*/ 91 w 99"/>
                  <a:gd name="T55" fmla="*/ 21 h 99"/>
                  <a:gd name="T56" fmla="*/ 85 w 99"/>
                  <a:gd name="T57" fmla="*/ 14 h 99"/>
                  <a:gd name="T58" fmla="*/ 78 w 99"/>
                  <a:gd name="T59" fmla="*/ 7 h 99"/>
                  <a:gd name="T60" fmla="*/ 69 w 99"/>
                  <a:gd name="T61" fmla="*/ 3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3"/>
                    </a:lnTo>
                    <a:lnTo>
                      <a:pt x="22" y="7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30"/>
                    </a:lnTo>
                    <a:lnTo>
                      <a:pt x="1" y="39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4" y="68"/>
                    </a:lnTo>
                    <a:lnTo>
                      <a:pt x="9" y="76"/>
                    </a:lnTo>
                    <a:lnTo>
                      <a:pt x="15" y="84"/>
                    </a:lnTo>
                    <a:lnTo>
                      <a:pt x="22" y="90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5" y="84"/>
                    </a:lnTo>
                    <a:lnTo>
                      <a:pt x="91" y="76"/>
                    </a:lnTo>
                    <a:lnTo>
                      <a:pt x="96" y="68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39"/>
                    </a:lnTo>
                    <a:lnTo>
                      <a:pt x="96" y="30"/>
                    </a:lnTo>
                    <a:lnTo>
                      <a:pt x="91" y="21"/>
                    </a:lnTo>
                    <a:lnTo>
                      <a:pt x="85" y="14"/>
                    </a:lnTo>
                    <a:lnTo>
                      <a:pt x="78" y="7"/>
                    </a:lnTo>
                    <a:lnTo>
                      <a:pt x="69" y="3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4">
                <a:extLst>
                  <a:ext uri="{FF2B5EF4-FFF2-40B4-BE49-F238E27FC236}">
                    <a16:creationId xmlns:a16="http://schemas.microsoft.com/office/drawing/2014/main" id="{7A54AFDE-CB80-4E9B-8AD7-5683D632C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555919"/>
                <a:ext cx="47629" cy="45723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8 h 99"/>
                  <a:gd name="T8" fmla="*/ 15 w 99"/>
                  <a:gd name="T9" fmla="*/ 14 h 99"/>
                  <a:gd name="T10" fmla="*/ 9 w 99"/>
                  <a:gd name="T11" fmla="*/ 21 h 99"/>
                  <a:gd name="T12" fmla="*/ 4 w 99"/>
                  <a:gd name="T13" fmla="*/ 30 h 99"/>
                  <a:gd name="T14" fmla="*/ 1 w 99"/>
                  <a:gd name="T15" fmla="*/ 39 h 99"/>
                  <a:gd name="T16" fmla="*/ 0 w 99"/>
                  <a:gd name="T17" fmla="*/ 49 h 99"/>
                  <a:gd name="T18" fmla="*/ 1 w 99"/>
                  <a:gd name="T19" fmla="*/ 59 h 99"/>
                  <a:gd name="T20" fmla="*/ 4 w 99"/>
                  <a:gd name="T21" fmla="*/ 69 h 99"/>
                  <a:gd name="T22" fmla="*/ 9 w 99"/>
                  <a:gd name="T23" fmla="*/ 77 h 99"/>
                  <a:gd name="T24" fmla="*/ 15 w 99"/>
                  <a:gd name="T25" fmla="*/ 84 h 99"/>
                  <a:gd name="T26" fmla="*/ 22 w 99"/>
                  <a:gd name="T27" fmla="*/ 90 h 99"/>
                  <a:gd name="T28" fmla="*/ 30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5 w 99"/>
                  <a:gd name="T41" fmla="*/ 84 h 99"/>
                  <a:gd name="T42" fmla="*/ 91 w 99"/>
                  <a:gd name="T43" fmla="*/ 77 h 99"/>
                  <a:gd name="T44" fmla="*/ 96 w 99"/>
                  <a:gd name="T45" fmla="*/ 69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39 h 99"/>
                  <a:gd name="T52" fmla="*/ 96 w 99"/>
                  <a:gd name="T53" fmla="*/ 30 h 99"/>
                  <a:gd name="T54" fmla="*/ 91 w 99"/>
                  <a:gd name="T55" fmla="*/ 21 h 99"/>
                  <a:gd name="T56" fmla="*/ 85 w 99"/>
                  <a:gd name="T57" fmla="*/ 14 h 99"/>
                  <a:gd name="T58" fmla="*/ 78 w 99"/>
                  <a:gd name="T59" fmla="*/ 8 h 99"/>
                  <a:gd name="T60" fmla="*/ 69 w 99"/>
                  <a:gd name="T61" fmla="*/ 4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30"/>
                    </a:lnTo>
                    <a:lnTo>
                      <a:pt x="1" y="39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4" y="69"/>
                    </a:lnTo>
                    <a:lnTo>
                      <a:pt x="9" y="77"/>
                    </a:lnTo>
                    <a:lnTo>
                      <a:pt x="15" y="84"/>
                    </a:lnTo>
                    <a:lnTo>
                      <a:pt x="22" y="90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5" y="84"/>
                    </a:lnTo>
                    <a:lnTo>
                      <a:pt x="91" y="77"/>
                    </a:lnTo>
                    <a:lnTo>
                      <a:pt x="96" y="69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39"/>
                    </a:lnTo>
                    <a:lnTo>
                      <a:pt x="96" y="30"/>
                    </a:lnTo>
                    <a:lnTo>
                      <a:pt x="91" y="21"/>
                    </a:lnTo>
                    <a:lnTo>
                      <a:pt x="85" y="14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85">
                <a:extLst>
                  <a:ext uri="{FF2B5EF4-FFF2-40B4-BE49-F238E27FC236}">
                    <a16:creationId xmlns:a16="http://schemas.microsoft.com/office/drawing/2014/main" id="{5BD9AC11-CE45-400D-A523-A7EAEF6CF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722" y="5517817"/>
                <a:ext cx="47629" cy="45723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8 h 99"/>
                  <a:gd name="T8" fmla="*/ 14 w 99"/>
                  <a:gd name="T9" fmla="*/ 15 h 99"/>
                  <a:gd name="T10" fmla="*/ 9 w 99"/>
                  <a:gd name="T11" fmla="*/ 22 h 99"/>
                  <a:gd name="T12" fmla="*/ 3 w 99"/>
                  <a:gd name="T13" fmla="*/ 31 h 99"/>
                  <a:gd name="T14" fmla="*/ 1 w 99"/>
                  <a:gd name="T15" fmla="*/ 40 h 99"/>
                  <a:gd name="T16" fmla="*/ 0 w 99"/>
                  <a:gd name="T17" fmla="*/ 49 h 99"/>
                  <a:gd name="T18" fmla="*/ 1 w 99"/>
                  <a:gd name="T19" fmla="*/ 60 h 99"/>
                  <a:gd name="T20" fmla="*/ 3 w 99"/>
                  <a:gd name="T21" fmla="*/ 69 h 99"/>
                  <a:gd name="T22" fmla="*/ 9 w 99"/>
                  <a:gd name="T23" fmla="*/ 77 h 99"/>
                  <a:gd name="T24" fmla="*/ 14 w 99"/>
                  <a:gd name="T25" fmla="*/ 85 h 99"/>
                  <a:gd name="T26" fmla="*/ 22 w 99"/>
                  <a:gd name="T27" fmla="*/ 90 h 99"/>
                  <a:gd name="T28" fmla="*/ 30 w 99"/>
                  <a:gd name="T29" fmla="*/ 96 h 99"/>
                  <a:gd name="T30" fmla="*/ 40 w 99"/>
                  <a:gd name="T31" fmla="*/ 98 h 99"/>
                  <a:gd name="T32" fmla="*/ 50 w 99"/>
                  <a:gd name="T33" fmla="*/ 99 h 99"/>
                  <a:gd name="T34" fmla="*/ 60 w 99"/>
                  <a:gd name="T35" fmla="*/ 98 h 99"/>
                  <a:gd name="T36" fmla="*/ 69 w 99"/>
                  <a:gd name="T37" fmla="*/ 96 h 99"/>
                  <a:gd name="T38" fmla="*/ 77 w 99"/>
                  <a:gd name="T39" fmla="*/ 90 h 99"/>
                  <a:gd name="T40" fmla="*/ 84 w 99"/>
                  <a:gd name="T41" fmla="*/ 85 h 99"/>
                  <a:gd name="T42" fmla="*/ 91 w 99"/>
                  <a:gd name="T43" fmla="*/ 77 h 99"/>
                  <a:gd name="T44" fmla="*/ 95 w 99"/>
                  <a:gd name="T45" fmla="*/ 69 h 99"/>
                  <a:gd name="T46" fmla="*/ 98 w 99"/>
                  <a:gd name="T47" fmla="*/ 60 h 99"/>
                  <a:gd name="T48" fmla="*/ 99 w 99"/>
                  <a:gd name="T49" fmla="*/ 49 h 99"/>
                  <a:gd name="T50" fmla="*/ 98 w 99"/>
                  <a:gd name="T51" fmla="*/ 40 h 99"/>
                  <a:gd name="T52" fmla="*/ 95 w 99"/>
                  <a:gd name="T53" fmla="*/ 31 h 99"/>
                  <a:gd name="T54" fmla="*/ 91 w 99"/>
                  <a:gd name="T55" fmla="*/ 22 h 99"/>
                  <a:gd name="T56" fmla="*/ 84 w 99"/>
                  <a:gd name="T57" fmla="*/ 15 h 99"/>
                  <a:gd name="T58" fmla="*/ 77 w 99"/>
                  <a:gd name="T59" fmla="*/ 8 h 99"/>
                  <a:gd name="T60" fmla="*/ 69 w 99"/>
                  <a:gd name="T61" fmla="*/ 4 h 99"/>
                  <a:gd name="T62" fmla="*/ 60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4" y="15"/>
                    </a:lnTo>
                    <a:lnTo>
                      <a:pt x="9" y="22"/>
                    </a:lnTo>
                    <a:lnTo>
                      <a:pt x="3" y="31"/>
                    </a:lnTo>
                    <a:lnTo>
                      <a:pt x="1" y="40"/>
                    </a:lnTo>
                    <a:lnTo>
                      <a:pt x="0" y="49"/>
                    </a:lnTo>
                    <a:lnTo>
                      <a:pt x="1" y="60"/>
                    </a:lnTo>
                    <a:lnTo>
                      <a:pt x="3" y="69"/>
                    </a:lnTo>
                    <a:lnTo>
                      <a:pt x="9" y="77"/>
                    </a:lnTo>
                    <a:lnTo>
                      <a:pt x="14" y="85"/>
                    </a:lnTo>
                    <a:lnTo>
                      <a:pt x="22" y="90"/>
                    </a:lnTo>
                    <a:lnTo>
                      <a:pt x="30" y="96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60" y="98"/>
                    </a:lnTo>
                    <a:lnTo>
                      <a:pt x="69" y="96"/>
                    </a:lnTo>
                    <a:lnTo>
                      <a:pt x="77" y="90"/>
                    </a:lnTo>
                    <a:lnTo>
                      <a:pt x="84" y="85"/>
                    </a:lnTo>
                    <a:lnTo>
                      <a:pt x="91" y="77"/>
                    </a:lnTo>
                    <a:lnTo>
                      <a:pt x="95" y="69"/>
                    </a:lnTo>
                    <a:lnTo>
                      <a:pt x="98" y="60"/>
                    </a:lnTo>
                    <a:lnTo>
                      <a:pt x="99" y="49"/>
                    </a:lnTo>
                    <a:lnTo>
                      <a:pt x="98" y="40"/>
                    </a:lnTo>
                    <a:lnTo>
                      <a:pt x="95" y="31"/>
                    </a:lnTo>
                    <a:lnTo>
                      <a:pt x="91" y="22"/>
                    </a:lnTo>
                    <a:lnTo>
                      <a:pt x="84" y="15"/>
                    </a:lnTo>
                    <a:lnTo>
                      <a:pt x="77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86">
                <a:extLst>
                  <a:ext uri="{FF2B5EF4-FFF2-40B4-BE49-F238E27FC236}">
                    <a16:creationId xmlns:a16="http://schemas.microsoft.com/office/drawing/2014/main" id="{A1366A62-2211-4A7B-8549-B87B7EEED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095" y="5479714"/>
                <a:ext cx="47629" cy="47629"/>
              </a:xfrm>
              <a:custGeom>
                <a:avLst/>
                <a:gdLst>
                  <a:gd name="T0" fmla="*/ 49 w 99"/>
                  <a:gd name="T1" fmla="*/ 0 h 99"/>
                  <a:gd name="T2" fmla="*/ 40 w 99"/>
                  <a:gd name="T3" fmla="*/ 1 h 99"/>
                  <a:gd name="T4" fmla="*/ 30 w 99"/>
                  <a:gd name="T5" fmla="*/ 3 h 99"/>
                  <a:gd name="T6" fmla="*/ 21 w 99"/>
                  <a:gd name="T7" fmla="*/ 8 h 99"/>
                  <a:gd name="T8" fmla="*/ 14 w 99"/>
                  <a:gd name="T9" fmla="*/ 14 h 99"/>
                  <a:gd name="T10" fmla="*/ 8 w 99"/>
                  <a:gd name="T11" fmla="*/ 21 h 99"/>
                  <a:gd name="T12" fmla="*/ 3 w 99"/>
                  <a:gd name="T13" fmla="*/ 30 h 99"/>
                  <a:gd name="T14" fmla="*/ 1 w 99"/>
                  <a:gd name="T15" fmla="*/ 40 h 99"/>
                  <a:gd name="T16" fmla="*/ 0 w 99"/>
                  <a:gd name="T17" fmla="*/ 49 h 99"/>
                  <a:gd name="T18" fmla="*/ 1 w 99"/>
                  <a:gd name="T19" fmla="*/ 59 h 99"/>
                  <a:gd name="T20" fmla="*/ 3 w 99"/>
                  <a:gd name="T21" fmla="*/ 69 h 99"/>
                  <a:gd name="T22" fmla="*/ 8 w 99"/>
                  <a:gd name="T23" fmla="*/ 78 h 99"/>
                  <a:gd name="T24" fmla="*/ 14 w 99"/>
                  <a:gd name="T25" fmla="*/ 84 h 99"/>
                  <a:gd name="T26" fmla="*/ 21 w 99"/>
                  <a:gd name="T27" fmla="*/ 90 h 99"/>
                  <a:gd name="T28" fmla="*/ 30 w 99"/>
                  <a:gd name="T29" fmla="*/ 95 h 99"/>
                  <a:gd name="T30" fmla="*/ 40 w 99"/>
                  <a:gd name="T31" fmla="*/ 98 h 99"/>
                  <a:gd name="T32" fmla="*/ 49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4 w 99"/>
                  <a:gd name="T41" fmla="*/ 84 h 99"/>
                  <a:gd name="T42" fmla="*/ 91 w 99"/>
                  <a:gd name="T43" fmla="*/ 78 h 99"/>
                  <a:gd name="T44" fmla="*/ 95 w 99"/>
                  <a:gd name="T45" fmla="*/ 69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40 h 99"/>
                  <a:gd name="T52" fmla="*/ 95 w 99"/>
                  <a:gd name="T53" fmla="*/ 30 h 99"/>
                  <a:gd name="T54" fmla="*/ 91 w 99"/>
                  <a:gd name="T55" fmla="*/ 21 h 99"/>
                  <a:gd name="T56" fmla="*/ 84 w 99"/>
                  <a:gd name="T57" fmla="*/ 14 h 99"/>
                  <a:gd name="T58" fmla="*/ 78 w 99"/>
                  <a:gd name="T59" fmla="*/ 8 h 99"/>
                  <a:gd name="T60" fmla="*/ 69 w 99"/>
                  <a:gd name="T61" fmla="*/ 3 h 99"/>
                  <a:gd name="T62" fmla="*/ 59 w 99"/>
                  <a:gd name="T63" fmla="*/ 1 h 99"/>
                  <a:gd name="T64" fmla="*/ 49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49" y="0"/>
                    </a:moveTo>
                    <a:lnTo>
                      <a:pt x="40" y="1"/>
                    </a:lnTo>
                    <a:lnTo>
                      <a:pt x="30" y="3"/>
                    </a:lnTo>
                    <a:lnTo>
                      <a:pt x="21" y="8"/>
                    </a:lnTo>
                    <a:lnTo>
                      <a:pt x="14" y="14"/>
                    </a:lnTo>
                    <a:lnTo>
                      <a:pt x="8" y="21"/>
                    </a:lnTo>
                    <a:lnTo>
                      <a:pt x="3" y="30"/>
                    </a:lnTo>
                    <a:lnTo>
                      <a:pt x="1" y="40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3" y="69"/>
                    </a:lnTo>
                    <a:lnTo>
                      <a:pt x="8" y="78"/>
                    </a:lnTo>
                    <a:lnTo>
                      <a:pt x="14" y="84"/>
                    </a:lnTo>
                    <a:lnTo>
                      <a:pt x="21" y="90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49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4" y="84"/>
                    </a:lnTo>
                    <a:lnTo>
                      <a:pt x="91" y="78"/>
                    </a:lnTo>
                    <a:lnTo>
                      <a:pt x="95" y="69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40"/>
                    </a:lnTo>
                    <a:lnTo>
                      <a:pt x="95" y="30"/>
                    </a:lnTo>
                    <a:lnTo>
                      <a:pt x="91" y="21"/>
                    </a:lnTo>
                    <a:lnTo>
                      <a:pt x="84" y="14"/>
                    </a:lnTo>
                    <a:lnTo>
                      <a:pt x="78" y="8"/>
                    </a:lnTo>
                    <a:lnTo>
                      <a:pt x="69" y="3"/>
                    </a:lnTo>
                    <a:lnTo>
                      <a:pt x="59" y="1"/>
                    </a:lnTo>
                    <a:lnTo>
                      <a:pt x="49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87">
                <a:extLst>
                  <a:ext uri="{FF2B5EF4-FFF2-40B4-BE49-F238E27FC236}">
                    <a16:creationId xmlns:a16="http://schemas.microsoft.com/office/drawing/2014/main" id="{D8508AD4-C2CF-430E-851C-9D11DF96C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3029" y="5517817"/>
                <a:ext cx="45723" cy="45723"/>
              </a:xfrm>
              <a:custGeom>
                <a:avLst/>
                <a:gdLst>
                  <a:gd name="T0" fmla="*/ 48 w 98"/>
                  <a:gd name="T1" fmla="*/ 0 h 99"/>
                  <a:gd name="T2" fmla="*/ 39 w 98"/>
                  <a:gd name="T3" fmla="*/ 1 h 99"/>
                  <a:gd name="T4" fmla="*/ 30 w 98"/>
                  <a:gd name="T5" fmla="*/ 4 h 99"/>
                  <a:gd name="T6" fmla="*/ 21 w 98"/>
                  <a:gd name="T7" fmla="*/ 8 h 99"/>
                  <a:gd name="T8" fmla="*/ 14 w 98"/>
                  <a:gd name="T9" fmla="*/ 15 h 99"/>
                  <a:gd name="T10" fmla="*/ 7 w 98"/>
                  <a:gd name="T11" fmla="*/ 22 h 99"/>
                  <a:gd name="T12" fmla="*/ 3 w 98"/>
                  <a:gd name="T13" fmla="*/ 31 h 99"/>
                  <a:gd name="T14" fmla="*/ 0 w 98"/>
                  <a:gd name="T15" fmla="*/ 40 h 99"/>
                  <a:gd name="T16" fmla="*/ 0 w 98"/>
                  <a:gd name="T17" fmla="*/ 49 h 99"/>
                  <a:gd name="T18" fmla="*/ 0 w 98"/>
                  <a:gd name="T19" fmla="*/ 60 h 99"/>
                  <a:gd name="T20" fmla="*/ 3 w 98"/>
                  <a:gd name="T21" fmla="*/ 69 h 99"/>
                  <a:gd name="T22" fmla="*/ 7 w 98"/>
                  <a:gd name="T23" fmla="*/ 77 h 99"/>
                  <a:gd name="T24" fmla="*/ 14 w 98"/>
                  <a:gd name="T25" fmla="*/ 85 h 99"/>
                  <a:gd name="T26" fmla="*/ 21 w 98"/>
                  <a:gd name="T27" fmla="*/ 90 h 99"/>
                  <a:gd name="T28" fmla="*/ 30 w 98"/>
                  <a:gd name="T29" fmla="*/ 96 h 99"/>
                  <a:gd name="T30" fmla="*/ 39 w 98"/>
                  <a:gd name="T31" fmla="*/ 98 h 99"/>
                  <a:gd name="T32" fmla="*/ 48 w 98"/>
                  <a:gd name="T33" fmla="*/ 99 h 99"/>
                  <a:gd name="T34" fmla="*/ 59 w 98"/>
                  <a:gd name="T35" fmla="*/ 98 h 99"/>
                  <a:gd name="T36" fmla="*/ 68 w 98"/>
                  <a:gd name="T37" fmla="*/ 96 h 99"/>
                  <a:gd name="T38" fmla="*/ 76 w 98"/>
                  <a:gd name="T39" fmla="*/ 90 h 99"/>
                  <a:gd name="T40" fmla="*/ 84 w 98"/>
                  <a:gd name="T41" fmla="*/ 85 h 99"/>
                  <a:gd name="T42" fmla="*/ 91 w 98"/>
                  <a:gd name="T43" fmla="*/ 77 h 99"/>
                  <a:gd name="T44" fmla="*/ 95 w 98"/>
                  <a:gd name="T45" fmla="*/ 69 h 99"/>
                  <a:gd name="T46" fmla="*/ 98 w 98"/>
                  <a:gd name="T47" fmla="*/ 60 h 99"/>
                  <a:gd name="T48" fmla="*/ 98 w 98"/>
                  <a:gd name="T49" fmla="*/ 49 h 99"/>
                  <a:gd name="T50" fmla="*/ 98 w 98"/>
                  <a:gd name="T51" fmla="*/ 40 h 99"/>
                  <a:gd name="T52" fmla="*/ 95 w 98"/>
                  <a:gd name="T53" fmla="*/ 31 h 99"/>
                  <a:gd name="T54" fmla="*/ 91 w 98"/>
                  <a:gd name="T55" fmla="*/ 22 h 99"/>
                  <a:gd name="T56" fmla="*/ 84 w 98"/>
                  <a:gd name="T57" fmla="*/ 15 h 99"/>
                  <a:gd name="T58" fmla="*/ 76 w 98"/>
                  <a:gd name="T59" fmla="*/ 8 h 99"/>
                  <a:gd name="T60" fmla="*/ 68 w 98"/>
                  <a:gd name="T61" fmla="*/ 4 h 99"/>
                  <a:gd name="T62" fmla="*/ 59 w 98"/>
                  <a:gd name="T63" fmla="*/ 1 h 99"/>
                  <a:gd name="T64" fmla="*/ 48 w 98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99">
                    <a:moveTo>
                      <a:pt x="48" y="0"/>
                    </a:moveTo>
                    <a:lnTo>
                      <a:pt x="39" y="1"/>
                    </a:lnTo>
                    <a:lnTo>
                      <a:pt x="30" y="4"/>
                    </a:lnTo>
                    <a:lnTo>
                      <a:pt x="21" y="8"/>
                    </a:lnTo>
                    <a:lnTo>
                      <a:pt x="14" y="15"/>
                    </a:lnTo>
                    <a:lnTo>
                      <a:pt x="7" y="22"/>
                    </a:lnTo>
                    <a:lnTo>
                      <a:pt x="3" y="31"/>
                    </a:lnTo>
                    <a:lnTo>
                      <a:pt x="0" y="40"/>
                    </a:lnTo>
                    <a:lnTo>
                      <a:pt x="0" y="49"/>
                    </a:lnTo>
                    <a:lnTo>
                      <a:pt x="0" y="60"/>
                    </a:lnTo>
                    <a:lnTo>
                      <a:pt x="3" y="69"/>
                    </a:lnTo>
                    <a:lnTo>
                      <a:pt x="7" y="77"/>
                    </a:lnTo>
                    <a:lnTo>
                      <a:pt x="14" y="85"/>
                    </a:lnTo>
                    <a:lnTo>
                      <a:pt x="21" y="90"/>
                    </a:lnTo>
                    <a:lnTo>
                      <a:pt x="30" y="96"/>
                    </a:lnTo>
                    <a:lnTo>
                      <a:pt x="39" y="98"/>
                    </a:lnTo>
                    <a:lnTo>
                      <a:pt x="48" y="99"/>
                    </a:lnTo>
                    <a:lnTo>
                      <a:pt x="59" y="98"/>
                    </a:lnTo>
                    <a:lnTo>
                      <a:pt x="68" y="96"/>
                    </a:lnTo>
                    <a:lnTo>
                      <a:pt x="76" y="90"/>
                    </a:lnTo>
                    <a:lnTo>
                      <a:pt x="84" y="85"/>
                    </a:lnTo>
                    <a:lnTo>
                      <a:pt x="91" y="77"/>
                    </a:lnTo>
                    <a:lnTo>
                      <a:pt x="95" y="69"/>
                    </a:lnTo>
                    <a:lnTo>
                      <a:pt x="98" y="60"/>
                    </a:lnTo>
                    <a:lnTo>
                      <a:pt x="98" y="49"/>
                    </a:lnTo>
                    <a:lnTo>
                      <a:pt x="98" y="40"/>
                    </a:lnTo>
                    <a:lnTo>
                      <a:pt x="95" y="31"/>
                    </a:lnTo>
                    <a:lnTo>
                      <a:pt x="91" y="22"/>
                    </a:lnTo>
                    <a:lnTo>
                      <a:pt x="84" y="15"/>
                    </a:lnTo>
                    <a:lnTo>
                      <a:pt x="76" y="8"/>
                    </a:lnTo>
                    <a:lnTo>
                      <a:pt x="68" y="4"/>
                    </a:lnTo>
                    <a:lnTo>
                      <a:pt x="59" y="1"/>
                    </a:lnTo>
                    <a:lnTo>
                      <a:pt x="4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88">
                <a:extLst>
                  <a:ext uri="{FF2B5EF4-FFF2-40B4-BE49-F238E27FC236}">
                    <a16:creationId xmlns:a16="http://schemas.microsoft.com/office/drawing/2014/main" id="{92E2085A-1CEE-4249-84BA-26F2497ACA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752" y="5479714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1 w 99"/>
                  <a:gd name="T5" fmla="*/ 3 h 99"/>
                  <a:gd name="T6" fmla="*/ 23 w 99"/>
                  <a:gd name="T7" fmla="*/ 8 h 99"/>
                  <a:gd name="T8" fmla="*/ 15 w 99"/>
                  <a:gd name="T9" fmla="*/ 14 h 99"/>
                  <a:gd name="T10" fmla="*/ 9 w 99"/>
                  <a:gd name="T11" fmla="*/ 21 h 99"/>
                  <a:gd name="T12" fmla="*/ 4 w 99"/>
                  <a:gd name="T13" fmla="*/ 30 h 99"/>
                  <a:gd name="T14" fmla="*/ 1 w 99"/>
                  <a:gd name="T15" fmla="*/ 40 h 99"/>
                  <a:gd name="T16" fmla="*/ 0 w 99"/>
                  <a:gd name="T17" fmla="*/ 49 h 99"/>
                  <a:gd name="T18" fmla="*/ 1 w 99"/>
                  <a:gd name="T19" fmla="*/ 59 h 99"/>
                  <a:gd name="T20" fmla="*/ 4 w 99"/>
                  <a:gd name="T21" fmla="*/ 69 h 99"/>
                  <a:gd name="T22" fmla="*/ 9 w 99"/>
                  <a:gd name="T23" fmla="*/ 78 h 99"/>
                  <a:gd name="T24" fmla="*/ 15 w 99"/>
                  <a:gd name="T25" fmla="*/ 84 h 99"/>
                  <a:gd name="T26" fmla="*/ 23 w 99"/>
                  <a:gd name="T27" fmla="*/ 90 h 99"/>
                  <a:gd name="T28" fmla="*/ 31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61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5 w 99"/>
                  <a:gd name="T41" fmla="*/ 84 h 99"/>
                  <a:gd name="T42" fmla="*/ 92 w 99"/>
                  <a:gd name="T43" fmla="*/ 78 h 99"/>
                  <a:gd name="T44" fmla="*/ 96 w 99"/>
                  <a:gd name="T45" fmla="*/ 69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40 h 99"/>
                  <a:gd name="T52" fmla="*/ 96 w 99"/>
                  <a:gd name="T53" fmla="*/ 30 h 99"/>
                  <a:gd name="T54" fmla="*/ 92 w 99"/>
                  <a:gd name="T55" fmla="*/ 21 h 99"/>
                  <a:gd name="T56" fmla="*/ 85 w 99"/>
                  <a:gd name="T57" fmla="*/ 14 h 99"/>
                  <a:gd name="T58" fmla="*/ 78 w 99"/>
                  <a:gd name="T59" fmla="*/ 8 h 99"/>
                  <a:gd name="T60" fmla="*/ 69 w 99"/>
                  <a:gd name="T61" fmla="*/ 3 h 99"/>
                  <a:gd name="T62" fmla="*/ 61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1" y="3"/>
                    </a:lnTo>
                    <a:lnTo>
                      <a:pt x="23" y="8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30"/>
                    </a:lnTo>
                    <a:lnTo>
                      <a:pt x="1" y="40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4" y="69"/>
                    </a:lnTo>
                    <a:lnTo>
                      <a:pt x="9" y="78"/>
                    </a:lnTo>
                    <a:lnTo>
                      <a:pt x="15" y="84"/>
                    </a:lnTo>
                    <a:lnTo>
                      <a:pt x="23" y="90"/>
                    </a:lnTo>
                    <a:lnTo>
                      <a:pt x="31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61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5" y="84"/>
                    </a:lnTo>
                    <a:lnTo>
                      <a:pt x="92" y="78"/>
                    </a:lnTo>
                    <a:lnTo>
                      <a:pt x="96" y="69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40"/>
                    </a:lnTo>
                    <a:lnTo>
                      <a:pt x="96" y="30"/>
                    </a:lnTo>
                    <a:lnTo>
                      <a:pt x="92" y="21"/>
                    </a:lnTo>
                    <a:lnTo>
                      <a:pt x="85" y="14"/>
                    </a:lnTo>
                    <a:lnTo>
                      <a:pt x="78" y="8"/>
                    </a:lnTo>
                    <a:lnTo>
                      <a:pt x="69" y="3"/>
                    </a:lnTo>
                    <a:lnTo>
                      <a:pt x="61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9">
                <a:extLst>
                  <a:ext uri="{FF2B5EF4-FFF2-40B4-BE49-F238E27FC236}">
                    <a16:creationId xmlns:a16="http://schemas.microsoft.com/office/drawing/2014/main" id="{946F5D92-2386-40F9-A829-281207A92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384458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9 h 99"/>
                  <a:gd name="T8" fmla="*/ 15 w 99"/>
                  <a:gd name="T9" fmla="*/ 14 h 99"/>
                  <a:gd name="T10" fmla="*/ 9 w 99"/>
                  <a:gd name="T11" fmla="*/ 22 h 99"/>
                  <a:gd name="T12" fmla="*/ 4 w 99"/>
                  <a:gd name="T13" fmla="*/ 30 h 99"/>
                  <a:gd name="T14" fmla="*/ 1 w 99"/>
                  <a:gd name="T15" fmla="*/ 40 h 99"/>
                  <a:gd name="T16" fmla="*/ 0 w 99"/>
                  <a:gd name="T17" fmla="*/ 50 h 99"/>
                  <a:gd name="T18" fmla="*/ 1 w 99"/>
                  <a:gd name="T19" fmla="*/ 59 h 99"/>
                  <a:gd name="T20" fmla="*/ 4 w 99"/>
                  <a:gd name="T21" fmla="*/ 69 h 99"/>
                  <a:gd name="T22" fmla="*/ 9 w 99"/>
                  <a:gd name="T23" fmla="*/ 78 h 99"/>
                  <a:gd name="T24" fmla="*/ 15 w 99"/>
                  <a:gd name="T25" fmla="*/ 84 h 99"/>
                  <a:gd name="T26" fmla="*/ 22 w 99"/>
                  <a:gd name="T27" fmla="*/ 91 h 99"/>
                  <a:gd name="T28" fmla="*/ 30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1 h 99"/>
                  <a:gd name="T40" fmla="*/ 85 w 99"/>
                  <a:gd name="T41" fmla="*/ 84 h 99"/>
                  <a:gd name="T42" fmla="*/ 91 w 99"/>
                  <a:gd name="T43" fmla="*/ 78 h 99"/>
                  <a:gd name="T44" fmla="*/ 96 w 99"/>
                  <a:gd name="T45" fmla="*/ 69 h 99"/>
                  <a:gd name="T46" fmla="*/ 98 w 99"/>
                  <a:gd name="T47" fmla="*/ 59 h 99"/>
                  <a:gd name="T48" fmla="*/ 99 w 99"/>
                  <a:gd name="T49" fmla="*/ 50 h 99"/>
                  <a:gd name="T50" fmla="*/ 98 w 99"/>
                  <a:gd name="T51" fmla="*/ 40 h 99"/>
                  <a:gd name="T52" fmla="*/ 96 w 99"/>
                  <a:gd name="T53" fmla="*/ 30 h 99"/>
                  <a:gd name="T54" fmla="*/ 91 w 99"/>
                  <a:gd name="T55" fmla="*/ 22 h 99"/>
                  <a:gd name="T56" fmla="*/ 85 w 99"/>
                  <a:gd name="T57" fmla="*/ 14 h 99"/>
                  <a:gd name="T58" fmla="*/ 78 w 99"/>
                  <a:gd name="T59" fmla="*/ 9 h 99"/>
                  <a:gd name="T60" fmla="*/ 69 w 99"/>
                  <a:gd name="T61" fmla="*/ 4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9"/>
                    </a:lnTo>
                    <a:lnTo>
                      <a:pt x="15" y="14"/>
                    </a:lnTo>
                    <a:lnTo>
                      <a:pt x="9" y="22"/>
                    </a:lnTo>
                    <a:lnTo>
                      <a:pt x="4" y="30"/>
                    </a:lnTo>
                    <a:lnTo>
                      <a:pt x="1" y="40"/>
                    </a:lnTo>
                    <a:lnTo>
                      <a:pt x="0" y="50"/>
                    </a:lnTo>
                    <a:lnTo>
                      <a:pt x="1" y="59"/>
                    </a:lnTo>
                    <a:lnTo>
                      <a:pt x="4" y="69"/>
                    </a:lnTo>
                    <a:lnTo>
                      <a:pt x="9" y="78"/>
                    </a:lnTo>
                    <a:lnTo>
                      <a:pt x="15" y="84"/>
                    </a:lnTo>
                    <a:lnTo>
                      <a:pt x="22" y="91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1"/>
                    </a:lnTo>
                    <a:lnTo>
                      <a:pt x="85" y="84"/>
                    </a:lnTo>
                    <a:lnTo>
                      <a:pt x="91" y="78"/>
                    </a:lnTo>
                    <a:lnTo>
                      <a:pt x="96" y="69"/>
                    </a:lnTo>
                    <a:lnTo>
                      <a:pt x="98" y="59"/>
                    </a:lnTo>
                    <a:lnTo>
                      <a:pt x="99" y="50"/>
                    </a:lnTo>
                    <a:lnTo>
                      <a:pt x="98" y="40"/>
                    </a:lnTo>
                    <a:lnTo>
                      <a:pt x="96" y="30"/>
                    </a:lnTo>
                    <a:lnTo>
                      <a:pt x="91" y="22"/>
                    </a:lnTo>
                    <a:lnTo>
                      <a:pt x="85" y="14"/>
                    </a:lnTo>
                    <a:lnTo>
                      <a:pt x="78" y="9"/>
                    </a:lnTo>
                    <a:lnTo>
                      <a:pt x="69" y="4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0">
                <a:extLst>
                  <a:ext uri="{FF2B5EF4-FFF2-40B4-BE49-F238E27FC236}">
                    <a16:creationId xmlns:a16="http://schemas.microsoft.com/office/drawing/2014/main" id="{27EA3269-F12C-4A41-A13C-95247871C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329209"/>
                <a:ext cx="47629" cy="45723"/>
              </a:xfrm>
              <a:custGeom>
                <a:avLst/>
                <a:gdLst>
                  <a:gd name="T0" fmla="*/ 50 w 99"/>
                  <a:gd name="T1" fmla="*/ 0 h 100"/>
                  <a:gd name="T2" fmla="*/ 40 w 99"/>
                  <a:gd name="T3" fmla="*/ 1 h 100"/>
                  <a:gd name="T4" fmla="*/ 30 w 99"/>
                  <a:gd name="T5" fmla="*/ 3 h 100"/>
                  <a:gd name="T6" fmla="*/ 22 w 99"/>
                  <a:gd name="T7" fmla="*/ 8 h 100"/>
                  <a:gd name="T8" fmla="*/ 15 w 99"/>
                  <a:gd name="T9" fmla="*/ 14 h 100"/>
                  <a:gd name="T10" fmla="*/ 9 w 99"/>
                  <a:gd name="T11" fmla="*/ 22 h 100"/>
                  <a:gd name="T12" fmla="*/ 4 w 99"/>
                  <a:gd name="T13" fmla="*/ 30 h 100"/>
                  <a:gd name="T14" fmla="*/ 1 w 99"/>
                  <a:gd name="T15" fmla="*/ 39 h 100"/>
                  <a:gd name="T16" fmla="*/ 0 w 99"/>
                  <a:gd name="T17" fmla="*/ 50 h 100"/>
                  <a:gd name="T18" fmla="*/ 1 w 99"/>
                  <a:gd name="T19" fmla="*/ 60 h 100"/>
                  <a:gd name="T20" fmla="*/ 4 w 99"/>
                  <a:gd name="T21" fmla="*/ 68 h 100"/>
                  <a:gd name="T22" fmla="*/ 9 w 99"/>
                  <a:gd name="T23" fmla="*/ 77 h 100"/>
                  <a:gd name="T24" fmla="*/ 15 w 99"/>
                  <a:gd name="T25" fmla="*/ 84 h 100"/>
                  <a:gd name="T26" fmla="*/ 22 w 99"/>
                  <a:gd name="T27" fmla="*/ 91 h 100"/>
                  <a:gd name="T28" fmla="*/ 30 w 99"/>
                  <a:gd name="T29" fmla="*/ 95 h 100"/>
                  <a:gd name="T30" fmla="*/ 40 w 99"/>
                  <a:gd name="T31" fmla="*/ 99 h 100"/>
                  <a:gd name="T32" fmla="*/ 50 w 99"/>
                  <a:gd name="T33" fmla="*/ 100 h 100"/>
                  <a:gd name="T34" fmla="*/ 59 w 99"/>
                  <a:gd name="T35" fmla="*/ 99 h 100"/>
                  <a:gd name="T36" fmla="*/ 69 w 99"/>
                  <a:gd name="T37" fmla="*/ 95 h 100"/>
                  <a:gd name="T38" fmla="*/ 78 w 99"/>
                  <a:gd name="T39" fmla="*/ 91 h 100"/>
                  <a:gd name="T40" fmla="*/ 85 w 99"/>
                  <a:gd name="T41" fmla="*/ 84 h 100"/>
                  <a:gd name="T42" fmla="*/ 91 w 99"/>
                  <a:gd name="T43" fmla="*/ 77 h 100"/>
                  <a:gd name="T44" fmla="*/ 96 w 99"/>
                  <a:gd name="T45" fmla="*/ 68 h 100"/>
                  <a:gd name="T46" fmla="*/ 98 w 99"/>
                  <a:gd name="T47" fmla="*/ 60 h 100"/>
                  <a:gd name="T48" fmla="*/ 99 w 99"/>
                  <a:gd name="T49" fmla="*/ 50 h 100"/>
                  <a:gd name="T50" fmla="*/ 98 w 99"/>
                  <a:gd name="T51" fmla="*/ 39 h 100"/>
                  <a:gd name="T52" fmla="*/ 96 w 99"/>
                  <a:gd name="T53" fmla="*/ 30 h 100"/>
                  <a:gd name="T54" fmla="*/ 91 w 99"/>
                  <a:gd name="T55" fmla="*/ 22 h 100"/>
                  <a:gd name="T56" fmla="*/ 85 w 99"/>
                  <a:gd name="T57" fmla="*/ 14 h 100"/>
                  <a:gd name="T58" fmla="*/ 78 w 99"/>
                  <a:gd name="T59" fmla="*/ 8 h 100"/>
                  <a:gd name="T60" fmla="*/ 69 w 99"/>
                  <a:gd name="T61" fmla="*/ 3 h 100"/>
                  <a:gd name="T62" fmla="*/ 59 w 99"/>
                  <a:gd name="T63" fmla="*/ 1 h 100"/>
                  <a:gd name="T64" fmla="*/ 50 w 99"/>
                  <a:gd name="T6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100">
                    <a:moveTo>
                      <a:pt x="50" y="0"/>
                    </a:moveTo>
                    <a:lnTo>
                      <a:pt x="40" y="1"/>
                    </a:lnTo>
                    <a:lnTo>
                      <a:pt x="30" y="3"/>
                    </a:lnTo>
                    <a:lnTo>
                      <a:pt x="22" y="8"/>
                    </a:lnTo>
                    <a:lnTo>
                      <a:pt x="15" y="14"/>
                    </a:lnTo>
                    <a:lnTo>
                      <a:pt x="9" y="22"/>
                    </a:lnTo>
                    <a:lnTo>
                      <a:pt x="4" y="30"/>
                    </a:lnTo>
                    <a:lnTo>
                      <a:pt x="1" y="39"/>
                    </a:lnTo>
                    <a:lnTo>
                      <a:pt x="0" y="50"/>
                    </a:lnTo>
                    <a:lnTo>
                      <a:pt x="1" y="60"/>
                    </a:lnTo>
                    <a:lnTo>
                      <a:pt x="4" y="68"/>
                    </a:lnTo>
                    <a:lnTo>
                      <a:pt x="9" y="77"/>
                    </a:lnTo>
                    <a:lnTo>
                      <a:pt x="15" y="84"/>
                    </a:lnTo>
                    <a:lnTo>
                      <a:pt x="22" y="91"/>
                    </a:lnTo>
                    <a:lnTo>
                      <a:pt x="30" y="95"/>
                    </a:lnTo>
                    <a:lnTo>
                      <a:pt x="40" y="99"/>
                    </a:lnTo>
                    <a:lnTo>
                      <a:pt x="50" y="100"/>
                    </a:lnTo>
                    <a:lnTo>
                      <a:pt x="59" y="99"/>
                    </a:lnTo>
                    <a:lnTo>
                      <a:pt x="69" y="95"/>
                    </a:lnTo>
                    <a:lnTo>
                      <a:pt x="78" y="91"/>
                    </a:lnTo>
                    <a:lnTo>
                      <a:pt x="85" y="84"/>
                    </a:lnTo>
                    <a:lnTo>
                      <a:pt x="91" y="77"/>
                    </a:lnTo>
                    <a:lnTo>
                      <a:pt x="96" y="68"/>
                    </a:lnTo>
                    <a:lnTo>
                      <a:pt x="98" y="60"/>
                    </a:lnTo>
                    <a:lnTo>
                      <a:pt x="99" y="50"/>
                    </a:lnTo>
                    <a:lnTo>
                      <a:pt x="98" y="39"/>
                    </a:lnTo>
                    <a:lnTo>
                      <a:pt x="96" y="30"/>
                    </a:lnTo>
                    <a:lnTo>
                      <a:pt x="91" y="22"/>
                    </a:lnTo>
                    <a:lnTo>
                      <a:pt x="85" y="14"/>
                    </a:lnTo>
                    <a:lnTo>
                      <a:pt x="78" y="8"/>
                    </a:lnTo>
                    <a:lnTo>
                      <a:pt x="69" y="3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5C035B-26B9-4E7D-B15E-DDC63ED51084}"/>
              </a:ext>
            </a:extLst>
          </p:cNvPr>
          <p:cNvGrpSpPr/>
          <p:nvPr/>
        </p:nvGrpSpPr>
        <p:grpSpPr>
          <a:xfrm>
            <a:off x="5990408" y="3952576"/>
            <a:ext cx="647700" cy="647700"/>
            <a:chOff x="1105562" y="2728265"/>
            <a:chExt cx="647700" cy="64770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2AA05F5-747B-469B-8302-59322AB78631}"/>
                </a:ext>
              </a:extLst>
            </p:cNvPr>
            <p:cNvSpPr/>
            <p:nvPr/>
          </p:nvSpPr>
          <p:spPr>
            <a:xfrm>
              <a:off x="1105562" y="2728265"/>
              <a:ext cx="647700" cy="64770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80B8CC3-324C-4875-8F85-5308F9FA3895}"/>
                </a:ext>
              </a:extLst>
            </p:cNvPr>
            <p:cNvGrpSpPr/>
            <p:nvPr/>
          </p:nvGrpSpPr>
          <p:grpSpPr>
            <a:xfrm>
              <a:off x="1301769" y="2915899"/>
              <a:ext cx="255286" cy="272433"/>
              <a:chOff x="2031095" y="5329209"/>
              <a:chExt cx="255286" cy="272433"/>
            </a:xfrm>
            <a:solidFill>
              <a:schemeClr val="accent1"/>
            </a:solidFill>
          </p:grpSpPr>
          <p:sp>
            <p:nvSpPr>
              <p:cNvPr id="66" name="Freeform 82">
                <a:extLst>
                  <a:ext uri="{FF2B5EF4-FFF2-40B4-BE49-F238E27FC236}">
                    <a16:creationId xmlns:a16="http://schemas.microsoft.com/office/drawing/2014/main" id="{9CE333E1-6A20-44B2-B81A-E83E23187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441612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8 h 99"/>
                  <a:gd name="T8" fmla="*/ 15 w 99"/>
                  <a:gd name="T9" fmla="*/ 15 h 99"/>
                  <a:gd name="T10" fmla="*/ 9 w 99"/>
                  <a:gd name="T11" fmla="*/ 23 h 99"/>
                  <a:gd name="T12" fmla="*/ 4 w 99"/>
                  <a:gd name="T13" fmla="*/ 30 h 99"/>
                  <a:gd name="T14" fmla="*/ 1 w 99"/>
                  <a:gd name="T15" fmla="*/ 40 h 99"/>
                  <a:gd name="T16" fmla="*/ 0 w 99"/>
                  <a:gd name="T17" fmla="*/ 50 h 99"/>
                  <a:gd name="T18" fmla="*/ 1 w 99"/>
                  <a:gd name="T19" fmla="*/ 60 h 99"/>
                  <a:gd name="T20" fmla="*/ 4 w 99"/>
                  <a:gd name="T21" fmla="*/ 69 h 99"/>
                  <a:gd name="T22" fmla="*/ 9 w 99"/>
                  <a:gd name="T23" fmla="*/ 78 h 99"/>
                  <a:gd name="T24" fmla="*/ 15 w 99"/>
                  <a:gd name="T25" fmla="*/ 85 h 99"/>
                  <a:gd name="T26" fmla="*/ 22 w 99"/>
                  <a:gd name="T27" fmla="*/ 91 h 99"/>
                  <a:gd name="T28" fmla="*/ 30 w 99"/>
                  <a:gd name="T29" fmla="*/ 96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6 h 99"/>
                  <a:gd name="T38" fmla="*/ 78 w 99"/>
                  <a:gd name="T39" fmla="*/ 91 h 99"/>
                  <a:gd name="T40" fmla="*/ 85 w 99"/>
                  <a:gd name="T41" fmla="*/ 85 h 99"/>
                  <a:gd name="T42" fmla="*/ 91 w 99"/>
                  <a:gd name="T43" fmla="*/ 78 h 99"/>
                  <a:gd name="T44" fmla="*/ 96 w 99"/>
                  <a:gd name="T45" fmla="*/ 69 h 99"/>
                  <a:gd name="T46" fmla="*/ 98 w 99"/>
                  <a:gd name="T47" fmla="*/ 60 h 99"/>
                  <a:gd name="T48" fmla="*/ 99 w 99"/>
                  <a:gd name="T49" fmla="*/ 50 h 99"/>
                  <a:gd name="T50" fmla="*/ 98 w 99"/>
                  <a:gd name="T51" fmla="*/ 40 h 99"/>
                  <a:gd name="T52" fmla="*/ 96 w 99"/>
                  <a:gd name="T53" fmla="*/ 30 h 99"/>
                  <a:gd name="T54" fmla="*/ 91 w 99"/>
                  <a:gd name="T55" fmla="*/ 23 h 99"/>
                  <a:gd name="T56" fmla="*/ 85 w 99"/>
                  <a:gd name="T57" fmla="*/ 15 h 99"/>
                  <a:gd name="T58" fmla="*/ 78 w 99"/>
                  <a:gd name="T59" fmla="*/ 8 h 99"/>
                  <a:gd name="T60" fmla="*/ 69 w 99"/>
                  <a:gd name="T61" fmla="*/ 4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5" y="15"/>
                    </a:lnTo>
                    <a:lnTo>
                      <a:pt x="9" y="23"/>
                    </a:lnTo>
                    <a:lnTo>
                      <a:pt x="4" y="30"/>
                    </a:lnTo>
                    <a:lnTo>
                      <a:pt x="1" y="40"/>
                    </a:lnTo>
                    <a:lnTo>
                      <a:pt x="0" y="50"/>
                    </a:lnTo>
                    <a:lnTo>
                      <a:pt x="1" y="60"/>
                    </a:lnTo>
                    <a:lnTo>
                      <a:pt x="4" y="69"/>
                    </a:lnTo>
                    <a:lnTo>
                      <a:pt x="9" y="78"/>
                    </a:lnTo>
                    <a:lnTo>
                      <a:pt x="15" y="85"/>
                    </a:lnTo>
                    <a:lnTo>
                      <a:pt x="22" y="91"/>
                    </a:lnTo>
                    <a:lnTo>
                      <a:pt x="30" y="96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6"/>
                    </a:lnTo>
                    <a:lnTo>
                      <a:pt x="78" y="91"/>
                    </a:lnTo>
                    <a:lnTo>
                      <a:pt x="85" y="85"/>
                    </a:lnTo>
                    <a:lnTo>
                      <a:pt x="91" y="78"/>
                    </a:lnTo>
                    <a:lnTo>
                      <a:pt x="96" y="69"/>
                    </a:lnTo>
                    <a:lnTo>
                      <a:pt x="98" y="60"/>
                    </a:lnTo>
                    <a:lnTo>
                      <a:pt x="99" y="50"/>
                    </a:lnTo>
                    <a:lnTo>
                      <a:pt x="98" y="40"/>
                    </a:lnTo>
                    <a:lnTo>
                      <a:pt x="96" y="30"/>
                    </a:lnTo>
                    <a:lnTo>
                      <a:pt x="91" y="23"/>
                    </a:lnTo>
                    <a:lnTo>
                      <a:pt x="85" y="15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3">
                <a:extLst>
                  <a:ext uri="{FF2B5EF4-FFF2-40B4-BE49-F238E27FC236}">
                    <a16:creationId xmlns:a16="http://schemas.microsoft.com/office/drawing/2014/main" id="{46BDC322-F18C-4D0A-B2E9-884CEF372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498765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3 h 99"/>
                  <a:gd name="T6" fmla="*/ 22 w 99"/>
                  <a:gd name="T7" fmla="*/ 7 h 99"/>
                  <a:gd name="T8" fmla="*/ 15 w 99"/>
                  <a:gd name="T9" fmla="*/ 14 h 99"/>
                  <a:gd name="T10" fmla="*/ 9 w 99"/>
                  <a:gd name="T11" fmla="*/ 21 h 99"/>
                  <a:gd name="T12" fmla="*/ 4 w 99"/>
                  <a:gd name="T13" fmla="*/ 30 h 99"/>
                  <a:gd name="T14" fmla="*/ 1 w 99"/>
                  <a:gd name="T15" fmla="*/ 39 h 99"/>
                  <a:gd name="T16" fmla="*/ 0 w 99"/>
                  <a:gd name="T17" fmla="*/ 49 h 99"/>
                  <a:gd name="T18" fmla="*/ 1 w 99"/>
                  <a:gd name="T19" fmla="*/ 59 h 99"/>
                  <a:gd name="T20" fmla="*/ 4 w 99"/>
                  <a:gd name="T21" fmla="*/ 68 h 99"/>
                  <a:gd name="T22" fmla="*/ 9 w 99"/>
                  <a:gd name="T23" fmla="*/ 76 h 99"/>
                  <a:gd name="T24" fmla="*/ 15 w 99"/>
                  <a:gd name="T25" fmla="*/ 84 h 99"/>
                  <a:gd name="T26" fmla="*/ 22 w 99"/>
                  <a:gd name="T27" fmla="*/ 90 h 99"/>
                  <a:gd name="T28" fmla="*/ 30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5 w 99"/>
                  <a:gd name="T41" fmla="*/ 84 h 99"/>
                  <a:gd name="T42" fmla="*/ 91 w 99"/>
                  <a:gd name="T43" fmla="*/ 76 h 99"/>
                  <a:gd name="T44" fmla="*/ 96 w 99"/>
                  <a:gd name="T45" fmla="*/ 68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39 h 99"/>
                  <a:gd name="T52" fmla="*/ 96 w 99"/>
                  <a:gd name="T53" fmla="*/ 30 h 99"/>
                  <a:gd name="T54" fmla="*/ 91 w 99"/>
                  <a:gd name="T55" fmla="*/ 21 h 99"/>
                  <a:gd name="T56" fmla="*/ 85 w 99"/>
                  <a:gd name="T57" fmla="*/ 14 h 99"/>
                  <a:gd name="T58" fmla="*/ 78 w 99"/>
                  <a:gd name="T59" fmla="*/ 7 h 99"/>
                  <a:gd name="T60" fmla="*/ 69 w 99"/>
                  <a:gd name="T61" fmla="*/ 3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3"/>
                    </a:lnTo>
                    <a:lnTo>
                      <a:pt x="22" y="7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30"/>
                    </a:lnTo>
                    <a:lnTo>
                      <a:pt x="1" y="39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4" y="68"/>
                    </a:lnTo>
                    <a:lnTo>
                      <a:pt x="9" y="76"/>
                    </a:lnTo>
                    <a:lnTo>
                      <a:pt x="15" y="84"/>
                    </a:lnTo>
                    <a:lnTo>
                      <a:pt x="22" y="90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5" y="84"/>
                    </a:lnTo>
                    <a:lnTo>
                      <a:pt x="91" y="76"/>
                    </a:lnTo>
                    <a:lnTo>
                      <a:pt x="96" y="68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39"/>
                    </a:lnTo>
                    <a:lnTo>
                      <a:pt x="96" y="30"/>
                    </a:lnTo>
                    <a:lnTo>
                      <a:pt x="91" y="21"/>
                    </a:lnTo>
                    <a:lnTo>
                      <a:pt x="85" y="14"/>
                    </a:lnTo>
                    <a:lnTo>
                      <a:pt x="78" y="7"/>
                    </a:lnTo>
                    <a:lnTo>
                      <a:pt x="69" y="3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4">
                <a:extLst>
                  <a:ext uri="{FF2B5EF4-FFF2-40B4-BE49-F238E27FC236}">
                    <a16:creationId xmlns:a16="http://schemas.microsoft.com/office/drawing/2014/main" id="{968BD2E6-4B8A-4341-9220-2A96002D2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555919"/>
                <a:ext cx="47629" cy="45723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8 h 99"/>
                  <a:gd name="T8" fmla="*/ 15 w 99"/>
                  <a:gd name="T9" fmla="*/ 14 h 99"/>
                  <a:gd name="T10" fmla="*/ 9 w 99"/>
                  <a:gd name="T11" fmla="*/ 21 h 99"/>
                  <a:gd name="T12" fmla="*/ 4 w 99"/>
                  <a:gd name="T13" fmla="*/ 30 h 99"/>
                  <a:gd name="T14" fmla="*/ 1 w 99"/>
                  <a:gd name="T15" fmla="*/ 39 h 99"/>
                  <a:gd name="T16" fmla="*/ 0 w 99"/>
                  <a:gd name="T17" fmla="*/ 49 h 99"/>
                  <a:gd name="T18" fmla="*/ 1 w 99"/>
                  <a:gd name="T19" fmla="*/ 59 h 99"/>
                  <a:gd name="T20" fmla="*/ 4 w 99"/>
                  <a:gd name="T21" fmla="*/ 69 h 99"/>
                  <a:gd name="T22" fmla="*/ 9 w 99"/>
                  <a:gd name="T23" fmla="*/ 77 h 99"/>
                  <a:gd name="T24" fmla="*/ 15 w 99"/>
                  <a:gd name="T25" fmla="*/ 84 h 99"/>
                  <a:gd name="T26" fmla="*/ 22 w 99"/>
                  <a:gd name="T27" fmla="*/ 90 h 99"/>
                  <a:gd name="T28" fmla="*/ 30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5 w 99"/>
                  <a:gd name="T41" fmla="*/ 84 h 99"/>
                  <a:gd name="T42" fmla="*/ 91 w 99"/>
                  <a:gd name="T43" fmla="*/ 77 h 99"/>
                  <a:gd name="T44" fmla="*/ 96 w 99"/>
                  <a:gd name="T45" fmla="*/ 69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39 h 99"/>
                  <a:gd name="T52" fmla="*/ 96 w 99"/>
                  <a:gd name="T53" fmla="*/ 30 h 99"/>
                  <a:gd name="T54" fmla="*/ 91 w 99"/>
                  <a:gd name="T55" fmla="*/ 21 h 99"/>
                  <a:gd name="T56" fmla="*/ 85 w 99"/>
                  <a:gd name="T57" fmla="*/ 14 h 99"/>
                  <a:gd name="T58" fmla="*/ 78 w 99"/>
                  <a:gd name="T59" fmla="*/ 8 h 99"/>
                  <a:gd name="T60" fmla="*/ 69 w 99"/>
                  <a:gd name="T61" fmla="*/ 4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30"/>
                    </a:lnTo>
                    <a:lnTo>
                      <a:pt x="1" y="39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4" y="69"/>
                    </a:lnTo>
                    <a:lnTo>
                      <a:pt x="9" y="77"/>
                    </a:lnTo>
                    <a:lnTo>
                      <a:pt x="15" y="84"/>
                    </a:lnTo>
                    <a:lnTo>
                      <a:pt x="22" y="90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5" y="84"/>
                    </a:lnTo>
                    <a:lnTo>
                      <a:pt x="91" y="77"/>
                    </a:lnTo>
                    <a:lnTo>
                      <a:pt x="96" y="69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39"/>
                    </a:lnTo>
                    <a:lnTo>
                      <a:pt x="96" y="30"/>
                    </a:lnTo>
                    <a:lnTo>
                      <a:pt x="91" y="21"/>
                    </a:lnTo>
                    <a:lnTo>
                      <a:pt x="85" y="14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5">
                <a:extLst>
                  <a:ext uri="{FF2B5EF4-FFF2-40B4-BE49-F238E27FC236}">
                    <a16:creationId xmlns:a16="http://schemas.microsoft.com/office/drawing/2014/main" id="{A8414ACF-7425-435C-9DC1-DDB30DE6E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722" y="5517817"/>
                <a:ext cx="47629" cy="45723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8 h 99"/>
                  <a:gd name="T8" fmla="*/ 14 w 99"/>
                  <a:gd name="T9" fmla="*/ 15 h 99"/>
                  <a:gd name="T10" fmla="*/ 9 w 99"/>
                  <a:gd name="T11" fmla="*/ 22 h 99"/>
                  <a:gd name="T12" fmla="*/ 3 w 99"/>
                  <a:gd name="T13" fmla="*/ 31 h 99"/>
                  <a:gd name="T14" fmla="*/ 1 w 99"/>
                  <a:gd name="T15" fmla="*/ 40 h 99"/>
                  <a:gd name="T16" fmla="*/ 0 w 99"/>
                  <a:gd name="T17" fmla="*/ 49 h 99"/>
                  <a:gd name="T18" fmla="*/ 1 w 99"/>
                  <a:gd name="T19" fmla="*/ 60 h 99"/>
                  <a:gd name="T20" fmla="*/ 3 w 99"/>
                  <a:gd name="T21" fmla="*/ 69 h 99"/>
                  <a:gd name="T22" fmla="*/ 9 w 99"/>
                  <a:gd name="T23" fmla="*/ 77 h 99"/>
                  <a:gd name="T24" fmla="*/ 14 w 99"/>
                  <a:gd name="T25" fmla="*/ 85 h 99"/>
                  <a:gd name="T26" fmla="*/ 22 w 99"/>
                  <a:gd name="T27" fmla="*/ 90 h 99"/>
                  <a:gd name="T28" fmla="*/ 30 w 99"/>
                  <a:gd name="T29" fmla="*/ 96 h 99"/>
                  <a:gd name="T30" fmla="*/ 40 w 99"/>
                  <a:gd name="T31" fmla="*/ 98 h 99"/>
                  <a:gd name="T32" fmla="*/ 50 w 99"/>
                  <a:gd name="T33" fmla="*/ 99 h 99"/>
                  <a:gd name="T34" fmla="*/ 60 w 99"/>
                  <a:gd name="T35" fmla="*/ 98 h 99"/>
                  <a:gd name="T36" fmla="*/ 69 w 99"/>
                  <a:gd name="T37" fmla="*/ 96 h 99"/>
                  <a:gd name="T38" fmla="*/ 77 w 99"/>
                  <a:gd name="T39" fmla="*/ 90 h 99"/>
                  <a:gd name="T40" fmla="*/ 84 w 99"/>
                  <a:gd name="T41" fmla="*/ 85 h 99"/>
                  <a:gd name="T42" fmla="*/ 91 w 99"/>
                  <a:gd name="T43" fmla="*/ 77 h 99"/>
                  <a:gd name="T44" fmla="*/ 95 w 99"/>
                  <a:gd name="T45" fmla="*/ 69 h 99"/>
                  <a:gd name="T46" fmla="*/ 98 w 99"/>
                  <a:gd name="T47" fmla="*/ 60 h 99"/>
                  <a:gd name="T48" fmla="*/ 99 w 99"/>
                  <a:gd name="T49" fmla="*/ 49 h 99"/>
                  <a:gd name="T50" fmla="*/ 98 w 99"/>
                  <a:gd name="T51" fmla="*/ 40 h 99"/>
                  <a:gd name="T52" fmla="*/ 95 w 99"/>
                  <a:gd name="T53" fmla="*/ 31 h 99"/>
                  <a:gd name="T54" fmla="*/ 91 w 99"/>
                  <a:gd name="T55" fmla="*/ 22 h 99"/>
                  <a:gd name="T56" fmla="*/ 84 w 99"/>
                  <a:gd name="T57" fmla="*/ 15 h 99"/>
                  <a:gd name="T58" fmla="*/ 77 w 99"/>
                  <a:gd name="T59" fmla="*/ 8 h 99"/>
                  <a:gd name="T60" fmla="*/ 69 w 99"/>
                  <a:gd name="T61" fmla="*/ 4 h 99"/>
                  <a:gd name="T62" fmla="*/ 60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4" y="15"/>
                    </a:lnTo>
                    <a:lnTo>
                      <a:pt x="9" y="22"/>
                    </a:lnTo>
                    <a:lnTo>
                      <a:pt x="3" y="31"/>
                    </a:lnTo>
                    <a:lnTo>
                      <a:pt x="1" y="40"/>
                    </a:lnTo>
                    <a:lnTo>
                      <a:pt x="0" y="49"/>
                    </a:lnTo>
                    <a:lnTo>
                      <a:pt x="1" y="60"/>
                    </a:lnTo>
                    <a:lnTo>
                      <a:pt x="3" y="69"/>
                    </a:lnTo>
                    <a:lnTo>
                      <a:pt x="9" y="77"/>
                    </a:lnTo>
                    <a:lnTo>
                      <a:pt x="14" y="85"/>
                    </a:lnTo>
                    <a:lnTo>
                      <a:pt x="22" y="90"/>
                    </a:lnTo>
                    <a:lnTo>
                      <a:pt x="30" y="96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60" y="98"/>
                    </a:lnTo>
                    <a:lnTo>
                      <a:pt x="69" y="96"/>
                    </a:lnTo>
                    <a:lnTo>
                      <a:pt x="77" y="90"/>
                    </a:lnTo>
                    <a:lnTo>
                      <a:pt x="84" y="85"/>
                    </a:lnTo>
                    <a:lnTo>
                      <a:pt x="91" y="77"/>
                    </a:lnTo>
                    <a:lnTo>
                      <a:pt x="95" y="69"/>
                    </a:lnTo>
                    <a:lnTo>
                      <a:pt x="98" y="60"/>
                    </a:lnTo>
                    <a:lnTo>
                      <a:pt x="99" y="49"/>
                    </a:lnTo>
                    <a:lnTo>
                      <a:pt x="98" y="40"/>
                    </a:lnTo>
                    <a:lnTo>
                      <a:pt x="95" y="31"/>
                    </a:lnTo>
                    <a:lnTo>
                      <a:pt x="91" y="22"/>
                    </a:lnTo>
                    <a:lnTo>
                      <a:pt x="84" y="15"/>
                    </a:lnTo>
                    <a:lnTo>
                      <a:pt x="77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86">
                <a:extLst>
                  <a:ext uri="{FF2B5EF4-FFF2-40B4-BE49-F238E27FC236}">
                    <a16:creationId xmlns:a16="http://schemas.microsoft.com/office/drawing/2014/main" id="{050E661A-416F-4AAE-9B57-1BD194EE8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095" y="5479714"/>
                <a:ext cx="47629" cy="47629"/>
              </a:xfrm>
              <a:custGeom>
                <a:avLst/>
                <a:gdLst>
                  <a:gd name="T0" fmla="*/ 49 w 99"/>
                  <a:gd name="T1" fmla="*/ 0 h 99"/>
                  <a:gd name="T2" fmla="*/ 40 w 99"/>
                  <a:gd name="T3" fmla="*/ 1 h 99"/>
                  <a:gd name="T4" fmla="*/ 30 w 99"/>
                  <a:gd name="T5" fmla="*/ 3 h 99"/>
                  <a:gd name="T6" fmla="*/ 21 w 99"/>
                  <a:gd name="T7" fmla="*/ 8 h 99"/>
                  <a:gd name="T8" fmla="*/ 14 w 99"/>
                  <a:gd name="T9" fmla="*/ 14 h 99"/>
                  <a:gd name="T10" fmla="*/ 8 w 99"/>
                  <a:gd name="T11" fmla="*/ 21 h 99"/>
                  <a:gd name="T12" fmla="*/ 3 w 99"/>
                  <a:gd name="T13" fmla="*/ 30 h 99"/>
                  <a:gd name="T14" fmla="*/ 1 w 99"/>
                  <a:gd name="T15" fmla="*/ 40 h 99"/>
                  <a:gd name="T16" fmla="*/ 0 w 99"/>
                  <a:gd name="T17" fmla="*/ 49 h 99"/>
                  <a:gd name="T18" fmla="*/ 1 w 99"/>
                  <a:gd name="T19" fmla="*/ 59 h 99"/>
                  <a:gd name="T20" fmla="*/ 3 w 99"/>
                  <a:gd name="T21" fmla="*/ 69 h 99"/>
                  <a:gd name="T22" fmla="*/ 8 w 99"/>
                  <a:gd name="T23" fmla="*/ 78 h 99"/>
                  <a:gd name="T24" fmla="*/ 14 w 99"/>
                  <a:gd name="T25" fmla="*/ 84 h 99"/>
                  <a:gd name="T26" fmla="*/ 21 w 99"/>
                  <a:gd name="T27" fmla="*/ 90 h 99"/>
                  <a:gd name="T28" fmla="*/ 30 w 99"/>
                  <a:gd name="T29" fmla="*/ 95 h 99"/>
                  <a:gd name="T30" fmla="*/ 40 w 99"/>
                  <a:gd name="T31" fmla="*/ 98 h 99"/>
                  <a:gd name="T32" fmla="*/ 49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4 w 99"/>
                  <a:gd name="T41" fmla="*/ 84 h 99"/>
                  <a:gd name="T42" fmla="*/ 91 w 99"/>
                  <a:gd name="T43" fmla="*/ 78 h 99"/>
                  <a:gd name="T44" fmla="*/ 95 w 99"/>
                  <a:gd name="T45" fmla="*/ 69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40 h 99"/>
                  <a:gd name="T52" fmla="*/ 95 w 99"/>
                  <a:gd name="T53" fmla="*/ 30 h 99"/>
                  <a:gd name="T54" fmla="*/ 91 w 99"/>
                  <a:gd name="T55" fmla="*/ 21 h 99"/>
                  <a:gd name="T56" fmla="*/ 84 w 99"/>
                  <a:gd name="T57" fmla="*/ 14 h 99"/>
                  <a:gd name="T58" fmla="*/ 78 w 99"/>
                  <a:gd name="T59" fmla="*/ 8 h 99"/>
                  <a:gd name="T60" fmla="*/ 69 w 99"/>
                  <a:gd name="T61" fmla="*/ 3 h 99"/>
                  <a:gd name="T62" fmla="*/ 59 w 99"/>
                  <a:gd name="T63" fmla="*/ 1 h 99"/>
                  <a:gd name="T64" fmla="*/ 49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49" y="0"/>
                    </a:moveTo>
                    <a:lnTo>
                      <a:pt x="40" y="1"/>
                    </a:lnTo>
                    <a:lnTo>
                      <a:pt x="30" y="3"/>
                    </a:lnTo>
                    <a:lnTo>
                      <a:pt x="21" y="8"/>
                    </a:lnTo>
                    <a:lnTo>
                      <a:pt x="14" y="14"/>
                    </a:lnTo>
                    <a:lnTo>
                      <a:pt x="8" y="21"/>
                    </a:lnTo>
                    <a:lnTo>
                      <a:pt x="3" y="30"/>
                    </a:lnTo>
                    <a:lnTo>
                      <a:pt x="1" y="40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3" y="69"/>
                    </a:lnTo>
                    <a:lnTo>
                      <a:pt x="8" y="78"/>
                    </a:lnTo>
                    <a:lnTo>
                      <a:pt x="14" y="84"/>
                    </a:lnTo>
                    <a:lnTo>
                      <a:pt x="21" y="90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49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4" y="84"/>
                    </a:lnTo>
                    <a:lnTo>
                      <a:pt x="91" y="78"/>
                    </a:lnTo>
                    <a:lnTo>
                      <a:pt x="95" y="69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40"/>
                    </a:lnTo>
                    <a:lnTo>
                      <a:pt x="95" y="30"/>
                    </a:lnTo>
                    <a:lnTo>
                      <a:pt x="91" y="21"/>
                    </a:lnTo>
                    <a:lnTo>
                      <a:pt x="84" y="14"/>
                    </a:lnTo>
                    <a:lnTo>
                      <a:pt x="78" y="8"/>
                    </a:lnTo>
                    <a:lnTo>
                      <a:pt x="69" y="3"/>
                    </a:lnTo>
                    <a:lnTo>
                      <a:pt x="59" y="1"/>
                    </a:lnTo>
                    <a:lnTo>
                      <a:pt x="49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7">
                <a:extLst>
                  <a:ext uri="{FF2B5EF4-FFF2-40B4-BE49-F238E27FC236}">
                    <a16:creationId xmlns:a16="http://schemas.microsoft.com/office/drawing/2014/main" id="{F8DE11A7-C51A-47C0-86CE-6CAF625D5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3029" y="5517817"/>
                <a:ext cx="45723" cy="45723"/>
              </a:xfrm>
              <a:custGeom>
                <a:avLst/>
                <a:gdLst>
                  <a:gd name="T0" fmla="*/ 48 w 98"/>
                  <a:gd name="T1" fmla="*/ 0 h 99"/>
                  <a:gd name="T2" fmla="*/ 39 w 98"/>
                  <a:gd name="T3" fmla="*/ 1 h 99"/>
                  <a:gd name="T4" fmla="*/ 30 w 98"/>
                  <a:gd name="T5" fmla="*/ 4 h 99"/>
                  <a:gd name="T6" fmla="*/ 21 w 98"/>
                  <a:gd name="T7" fmla="*/ 8 h 99"/>
                  <a:gd name="T8" fmla="*/ 14 w 98"/>
                  <a:gd name="T9" fmla="*/ 15 h 99"/>
                  <a:gd name="T10" fmla="*/ 7 w 98"/>
                  <a:gd name="T11" fmla="*/ 22 h 99"/>
                  <a:gd name="T12" fmla="*/ 3 w 98"/>
                  <a:gd name="T13" fmla="*/ 31 h 99"/>
                  <a:gd name="T14" fmla="*/ 0 w 98"/>
                  <a:gd name="T15" fmla="*/ 40 h 99"/>
                  <a:gd name="T16" fmla="*/ 0 w 98"/>
                  <a:gd name="T17" fmla="*/ 49 h 99"/>
                  <a:gd name="T18" fmla="*/ 0 w 98"/>
                  <a:gd name="T19" fmla="*/ 60 h 99"/>
                  <a:gd name="T20" fmla="*/ 3 w 98"/>
                  <a:gd name="T21" fmla="*/ 69 h 99"/>
                  <a:gd name="T22" fmla="*/ 7 w 98"/>
                  <a:gd name="T23" fmla="*/ 77 h 99"/>
                  <a:gd name="T24" fmla="*/ 14 w 98"/>
                  <a:gd name="T25" fmla="*/ 85 h 99"/>
                  <a:gd name="T26" fmla="*/ 21 w 98"/>
                  <a:gd name="T27" fmla="*/ 90 h 99"/>
                  <a:gd name="T28" fmla="*/ 30 w 98"/>
                  <a:gd name="T29" fmla="*/ 96 h 99"/>
                  <a:gd name="T30" fmla="*/ 39 w 98"/>
                  <a:gd name="T31" fmla="*/ 98 h 99"/>
                  <a:gd name="T32" fmla="*/ 48 w 98"/>
                  <a:gd name="T33" fmla="*/ 99 h 99"/>
                  <a:gd name="T34" fmla="*/ 59 w 98"/>
                  <a:gd name="T35" fmla="*/ 98 h 99"/>
                  <a:gd name="T36" fmla="*/ 68 w 98"/>
                  <a:gd name="T37" fmla="*/ 96 h 99"/>
                  <a:gd name="T38" fmla="*/ 76 w 98"/>
                  <a:gd name="T39" fmla="*/ 90 h 99"/>
                  <a:gd name="T40" fmla="*/ 84 w 98"/>
                  <a:gd name="T41" fmla="*/ 85 h 99"/>
                  <a:gd name="T42" fmla="*/ 91 w 98"/>
                  <a:gd name="T43" fmla="*/ 77 h 99"/>
                  <a:gd name="T44" fmla="*/ 95 w 98"/>
                  <a:gd name="T45" fmla="*/ 69 h 99"/>
                  <a:gd name="T46" fmla="*/ 98 w 98"/>
                  <a:gd name="T47" fmla="*/ 60 h 99"/>
                  <a:gd name="T48" fmla="*/ 98 w 98"/>
                  <a:gd name="T49" fmla="*/ 49 h 99"/>
                  <a:gd name="T50" fmla="*/ 98 w 98"/>
                  <a:gd name="T51" fmla="*/ 40 h 99"/>
                  <a:gd name="T52" fmla="*/ 95 w 98"/>
                  <a:gd name="T53" fmla="*/ 31 h 99"/>
                  <a:gd name="T54" fmla="*/ 91 w 98"/>
                  <a:gd name="T55" fmla="*/ 22 h 99"/>
                  <a:gd name="T56" fmla="*/ 84 w 98"/>
                  <a:gd name="T57" fmla="*/ 15 h 99"/>
                  <a:gd name="T58" fmla="*/ 76 w 98"/>
                  <a:gd name="T59" fmla="*/ 8 h 99"/>
                  <a:gd name="T60" fmla="*/ 68 w 98"/>
                  <a:gd name="T61" fmla="*/ 4 h 99"/>
                  <a:gd name="T62" fmla="*/ 59 w 98"/>
                  <a:gd name="T63" fmla="*/ 1 h 99"/>
                  <a:gd name="T64" fmla="*/ 48 w 98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99">
                    <a:moveTo>
                      <a:pt x="48" y="0"/>
                    </a:moveTo>
                    <a:lnTo>
                      <a:pt x="39" y="1"/>
                    </a:lnTo>
                    <a:lnTo>
                      <a:pt x="30" y="4"/>
                    </a:lnTo>
                    <a:lnTo>
                      <a:pt x="21" y="8"/>
                    </a:lnTo>
                    <a:lnTo>
                      <a:pt x="14" y="15"/>
                    </a:lnTo>
                    <a:lnTo>
                      <a:pt x="7" y="22"/>
                    </a:lnTo>
                    <a:lnTo>
                      <a:pt x="3" y="31"/>
                    </a:lnTo>
                    <a:lnTo>
                      <a:pt x="0" y="40"/>
                    </a:lnTo>
                    <a:lnTo>
                      <a:pt x="0" y="49"/>
                    </a:lnTo>
                    <a:lnTo>
                      <a:pt x="0" y="60"/>
                    </a:lnTo>
                    <a:lnTo>
                      <a:pt x="3" y="69"/>
                    </a:lnTo>
                    <a:lnTo>
                      <a:pt x="7" y="77"/>
                    </a:lnTo>
                    <a:lnTo>
                      <a:pt x="14" y="85"/>
                    </a:lnTo>
                    <a:lnTo>
                      <a:pt x="21" y="90"/>
                    </a:lnTo>
                    <a:lnTo>
                      <a:pt x="30" y="96"/>
                    </a:lnTo>
                    <a:lnTo>
                      <a:pt x="39" y="98"/>
                    </a:lnTo>
                    <a:lnTo>
                      <a:pt x="48" y="99"/>
                    </a:lnTo>
                    <a:lnTo>
                      <a:pt x="59" y="98"/>
                    </a:lnTo>
                    <a:lnTo>
                      <a:pt x="68" y="96"/>
                    </a:lnTo>
                    <a:lnTo>
                      <a:pt x="76" y="90"/>
                    </a:lnTo>
                    <a:lnTo>
                      <a:pt x="84" y="85"/>
                    </a:lnTo>
                    <a:lnTo>
                      <a:pt x="91" y="77"/>
                    </a:lnTo>
                    <a:lnTo>
                      <a:pt x="95" y="69"/>
                    </a:lnTo>
                    <a:lnTo>
                      <a:pt x="98" y="60"/>
                    </a:lnTo>
                    <a:lnTo>
                      <a:pt x="98" y="49"/>
                    </a:lnTo>
                    <a:lnTo>
                      <a:pt x="98" y="40"/>
                    </a:lnTo>
                    <a:lnTo>
                      <a:pt x="95" y="31"/>
                    </a:lnTo>
                    <a:lnTo>
                      <a:pt x="91" y="22"/>
                    </a:lnTo>
                    <a:lnTo>
                      <a:pt x="84" y="15"/>
                    </a:lnTo>
                    <a:lnTo>
                      <a:pt x="76" y="8"/>
                    </a:lnTo>
                    <a:lnTo>
                      <a:pt x="68" y="4"/>
                    </a:lnTo>
                    <a:lnTo>
                      <a:pt x="59" y="1"/>
                    </a:lnTo>
                    <a:lnTo>
                      <a:pt x="4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88">
                <a:extLst>
                  <a:ext uri="{FF2B5EF4-FFF2-40B4-BE49-F238E27FC236}">
                    <a16:creationId xmlns:a16="http://schemas.microsoft.com/office/drawing/2014/main" id="{F359B896-70B6-4216-B243-91EF4896A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752" y="5479714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1 w 99"/>
                  <a:gd name="T5" fmla="*/ 3 h 99"/>
                  <a:gd name="T6" fmla="*/ 23 w 99"/>
                  <a:gd name="T7" fmla="*/ 8 h 99"/>
                  <a:gd name="T8" fmla="*/ 15 w 99"/>
                  <a:gd name="T9" fmla="*/ 14 h 99"/>
                  <a:gd name="T10" fmla="*/ 9 w 99"/>
                  <a:gd name="T11" fmla="*/ 21 h 99"/>
                  <a:gd name="T12" fmla="*/ 4 w 99"/>
                  <a:gd name="T13" fmla="*/ 30 h 99"/>
                  <a:gd name="T14" fmla="*/ 1 w 99"/>
                  <a:gd name="T15" fmla="*/ 40 h 99"/>
                  <a:gd name="T16" fmla="*/ 0 w 99"/>
                  <a:gd name="T17" fmla="*/ 49 h 99"/>
                  <a:gd name="T18" fmla="*/ 1 w 99"/>
                  <a:gd name="T19" fmla="*/ 59 h 99"/>
                  <a:gd name="T20" fmla="*/ 4 w 99"/>
                  <a:gd name="T21" fmla="*/ 69 h 99"/>
                  <a:gd name="T22" fmla="*/ 9 w 99"/>
                  <a:gd name="T23" fmla="*/ 78 h 99"/>
                  <a:gd name="T24" fmla="*/ 15 w 99"/>
                  <a:gd name="T25" fmla="*/ 84 h 99"/>
                  <a:gd name="T26" fmla="*/ 23 w 99"/>
                  <a:gd name="T27" fmla="*/ 90 h 99"/>
                  <a:gd name="T28" fmla="*/ 31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61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5 w 99"/>
                  <a:gd name="T41" fmla="*/ 84 h 99"/>
                  <a:gd name="T42" fmla="*/ 92 w 99"/>
                  <a:gd name="T43" fmla="*/ 78 h 99"/>
                  <a:gd name="T44" fmla="*/ 96 w 99"/>
                  <a:gd name="T45" fmla="*/ 69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40 h 99"/>
                  <a:gd name="T52" fmla="*/ 96 w 99"/>
                  <a:gd name="T53" fmla="*/ 30 h 99"/>
                  <a:gd name="T54" fmla="*/ 92 w 99"/>
                  <a:gd name="T55" fmla="*/ 21 h 99"/>
                  <a:gd name="T56" fmla="*/ 85 w 99"/>
                  <a:gd name="T57" fmla="*/ 14 h 99"/>
                  <a:gd name="T58" fmla="*/ 78 w 99"/>
                  <a:gd name="T59" fmla="*/ 8 h 99"/>
                  <a:gd name="T60" fmla="*/ 69 w 99"/>
                  <a:gd name="T61" fmla="*/ 3 h 99"/>
                  <a:gd name="T62" fmla="*/ 61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1" y="3"/>
                    </a:lnTo>
                    <a:lnTo>
                      <a:pt x="23" y="8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30"/>
                    </a:lnTo>
                    <a:lnTo>
                      <a:pt x="1" y="40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4" y="69"/>
                    </a:lnTo>
                    <a:lnTo>
                      <a:pt x="9" y="78"/>
                    </a:lnTo>
                    <a:lnTo>
                      <a:pt x="15" y="84"/>
                    </a:lnTo>
                    <a:lnTo>
                      <a:pt x="23" y="90"/>
                    </a:lnTo>
                    <a:lnTo>
                      <a:pt x="31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61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5" y="84"/>
                    </a:lnTo>
                    <a:lnTo>
                      <a:pt x="92" y="78"/>
                    </a:lnTo>
                    <a:lnTo>
                      <a:pt x="96" y="69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40"/>
                    </a:lnTo>
                    <a:lnTo>
                      <a:pt x="96" y="30"/>
                    </a:lnTo>
                    <a:lnTo>
                      <a:pt x="92" y="21"/>
                    </a:lnTo>
                    <a:lnTo>
                      <a:pt x="85" y="14"/>
                    </a:lnTo>
                    <a:lnTo>
                      <a:pt x="78" y="8"/>
                    </a:lnTo>
                    <a:lnTo>
                      <a:pt x="69" y="3"/>
                    </a:lnTo>
                    <a:lnTo>
                      <a:pt x="61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89">
                <a:extLst>
                  <a:ext uri="{FF2B5EF4-FFF2-40B4-BE49-F238E27FC236}">
                    <a16:creationId xmlns:a16="http://schemas.microsoft.com/office/drawing/2014/main" id="{48526FDF-68F3-474E-B357-428655C3C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384458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9 h 99"/>
                  <a:gd name="T8" fmla="*/ 15 w 99"/>
                  <a:gd name="T9" fmla="*/ 14 h 99"/>
                  <a:gd name="T10" fmla="*/ 9 w 99"/>
                  <a:gd name="T11" fmla="*/ 22 h 99"/>
                  <a:gd name="T12" fmla="*/ 4 w 99"/>
                  <a:gd name="T13" fmla="*/ 30 h 99"/>
                  <a:gd name="T14" fmla="*/ 1 w 99"/>
                  <a:gd name="T15" fmla="*/ 40 h 99"/>
                  <a:gd name="T16" fmla="*/ 0 w 99"/>
                  <a:gd name="T17" fmla="*/ 50 h 99"/>
                  <a:gd name="T18" fmla="*/ 1 w 99"/>
                  <a:gd name="T19" fmla="*/ 59 h 99"/>
                  <a:gd name="T20" fmla="*/ 4 w 99"/>
                  <a:gd name="T21" fmla="*/ 69 h 99"/>
                  <a:gd name="T22" fmla="*/ 9 w 99"/>
                  <a:gd name="T23" fmla="*/ 78 h 99"/>
                  <a:gd name="T24" fmla="*/ 15 w 99"/>
                  <a:gd name="T25" fmla="*/ 84 h 99"/>
                  <a:gd name="T26" fmla="*/ 22 w 99"/>
                  <a:gd name="T27" fmla="*/ 91 h 99"/>
                  <a:gd name="T28" fmla="*/ 30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1 h 99"/>
                  <a:gd name="T40" fmla="*/ 85 w 99"/>
                  <a:gd name="T41" fmla="*/ 84 h 99"/>
                  <a:gd name="T42" fmla="*/ 91 w 99"/>
                  <a:gd name="T43" fmla="*/ 78 h 99"/>
                  <a:gd name="T44" fmla="*/ 96 w 99"/>
                  <a:gd name="T45" fmla="*/ 69 h 99"/>
                  <a:gd name="T46" fmla="*/ 98 w 99"/>
                  <a:gd name="T47" fmla="*/ 59 h 99"/>
                  <a:gd name="T48" fmla="*/ 99 w 99"/>
                  <a:gd name="T49" fmla="*/ 50 h 99"/>
                  <a:gd name="T50" fmla="*/ 98 w 99"/>
                  <a:gd name="T51" fmla="*/ 40 h 99"/>
                  <a:gd name="T52" fmla="*/ 96 w 99"/>
                  <a:gd name="T53" fmla="*/ 30 h 99"/>
                  <a:gd name="T54" fmla="*/ 91 w 99"/>
                  <a:gd name="T55" fmla="*/ 22 h 99"/>
                  <a:gd name="T56" fmla="*/ 85 w 99"/>
                  <a:gd name="T57" fmla="*/ 14 h 99"/>
                  <a:gd name="T58" fmla="*/ 78 w 99"/>
                  <a:gd name="T59" fmla="*/ 9 h 99"/>
                  <a:gd name="T60" fmla="*/ 69 w 99"/>
                  <a:gd name="T61" fmla="*/ 4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9"/>
                    </a:lnTo>
                    <a:lnTo>
                      <a:pt x="15" y="14"/>
                    </a:lnTo>
                    <a:lnTo>
                      <a:pt x="9" y="22"/>
                    </a:lnTo>
                    <a:lnTo>
                      <a:pt x="4" y="30"/>
                    </a:lnTo>
                    <a:lnTo>
                      <a:pt x="1" y="40"/>
                    </a:lnTo>
                    <a:lnTo>
                      <a:pt x="0" y="50"/>
                    </a:lnTo>
                    <a:lnTo>
                      <a:pt x="1" y="59"/>
                    </a:lnTo>
                    <a:lnTo>
                      <a:pt x="4" y="69"/>
                    </a:lnTo>
                    <a:lnTo>
                      <a:pt x="9" y="78"/>
                    </a:lnTo>
                    <a:lnTo>
                      <a:pt x="15" y="84"/>
                    </a:lnTo>
                    <a:lnTo>
                      <a:pt x="22" y="91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1"/>
                    </a:lnTo>
                    <a:lnTo>
                      <a:pt x="85" y="84"/>
                    </a:lnTo>
                    <a:lnTo>
                      <a:pt x="91" y="78"/>
                    </a:lnTo>
                    <a:lnTo>
                      <a:pt x="96" y="69"/>
                    </a:lnTo>
                    <a:lnTo>
                      <a:pt x="98" y="59"/>
                    </a:lnTo>
                    <a:lnTo>
                      <a:pt x="99" y="50"/>
                    </a:lnTo>
                    <a:lnTo>
                      <a:pt x="98" y="40"/>
                    </a:lnTo>
                    <a:lnTo>
                      <a:pt x="96" y="30"/>
                    </a:lnTo>
                    <a:lnTo>
                      <a:pt x="91" y="22"/>
                    </a:lnTo>
                    <a:lnTo>
                      <a:pt x="85" y="14"/>
                    </a:lnTo>
                    <a:lnTo>
                      <a:pt x="78" y="9"/>
                    </a:lnTo>
                    <a:lnTo>
                      <a:pt x="69" y="4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0">
                <a:extLst>
                  <a:ext uri="{FF2B5EF4-FFF2-40B4-BE49-F238E27FC236}">
                    <a16:creationId xmlns:a16="http://schemas.microsoft.com/office/drawing/2014/main" id="{6AD2266C-99EC-4BE2-9C1E-5FFD9BF1C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329209"/>
                <a:ext cx="47629" cy="45723"/>
              </a:xfrm>
              <a:custGeom>
                <a:avLst/>
                <a:gdLst>
                  <a:gd name="T0" fmla="*/ 50 w 99"/>
                  <a:gd name="T1" fmla="*/ 0 h 100"/>
                  <a:gd name="T2" fmla="*/ 40 w 99"/>
                  <a:gd name="T3" fmla="*/ 1 h 100"/>
                  <a:gd name="T4" fmla="*/ 30 w 99"/>
                  <a:gd name="T5" fmla="*/ 3 h 100"/>
                  <a:gd name="T6" fmla="*/ 22 w 99"/>
                  <a:gd name="T7" fmla="*/ 8 h 100"/>
                  <a:gd name="T8" fmla="*/ 15 w 99"/>
                  <a:gd name="T9" fmla="*/ 14 h 100"/>
                  <a:gd name="T10" fmla="*/ 9 w 99"/>
                  <a:gd name="T11" fmla="*/ 22 h 100"/>
                  <a:gd name="T12" fmla="*/ 4 w 99"/>
                  <a:gd name="T13" fmla="*/ 30 h 100"/>
                  <a:gd name="T14" fmla="*/ 1 w 99"/>
                  <a:gd name="T15" fmla="*/ 39 h 100"/>
                  <a:gd name="T16" fmla="*/ 0 w 99"/>
                  <a:gd name="T17" fmla="*/ 50 h 100"/>
                  <a:gd name="T18" fmla="*/ 1 w 99"/>
                  <a:gd name="T19" fmla="*/ 60 h 100"/>
                  <a:gd name="T20" fmla="*/ 4 w 99"/>
                  <a:gd name="T21" fmla="*/ 68 h 100"/>
                  <a:gd name="T22" fmla="*/ 9 w 99"/>
                  <a:gd name="T23" fmla="*/ 77 h 100"/>
                  <a:gd name="T24" fmla="*/ 15 w 99"/>
                  <a:gd name="T25" fmla="*/ 84 h 100"/>
                  <a:gd name="T26" fmla="*/ 22 w 99"/>
                  <a:gd name="T27" fmla="*/ 91 h 100"/>
                  <a:gd name="T28" fmla="*/ 30 w 99"/>
                  <a:gd name="T29" fmla="*/ 95 h 100"/>
                  <a:gd name="T30" fmla="*/ 40 w 99"/>
                  <a:gd name="T31" fmla="*/ 99 h 100"/>
                  <a:gd name="T32" fmla="*/ 50 w 99"/>
                  <a:gd name="T33" fmla="*/ 100 h 100"/>
                  <a:gd name="T34" fmla="*/ 59 w 99"/>
                  <a:gd name="T35" fmla="*/ 99 h 100"/>
                  <a:gd name="T36" fmla="*/ 69 w 99"/>
                  <a:gd name="T37" fmla="*/ 95 h 100"/>
                  <a:gd name="T38" fmla="*/ 78 w 99"/>
                  <a:gd name="T39" fmla="*/ 91 h 100"/>
                  <a:gd name="T40" fmla="*/ 85 w 99"/>
                  <a:gd name="T41" fmla="*/ 84 h 100"/>
                  <a:gd name="T42" fmla="*/ 91 w 99"/>
                  <a:gd name="T43" fmla="*/ 77 h 100"/>
                  <a:gd name="T44" fmla="*/ 96 w 99"/>
                  <a:gd name="T45" fmla="*/ 68 h 100"/>
                  <a:gd name="T46" fmla="*/ 98 w 99"/>
                  <a:gd name="T47" fmla="*/ 60 h 100"/>
                  <a:gd name="T48" fmla="*/ 99 w 99"/>
                  <a:gd name="T49" fmla="*/ 50 h 100"/>
                  <a:gd name="T50" fmla="*/ 98 w 99"/>
                  <a:gd name="T51" fmla="*/ 39 h 100"/>
                  <a:gd name="T52" fmla="*/ 96 w 99"/>
                  <a:gd name="T53" fmla="*/ 30 h 100"/>
                  <a:gd name="T54" fmla="*/ 91 w 99"/>
                  <a:gd name="T55" fmla="*/ 22 h 100"/>
                  <a:gd name="T56" fmla="*/ 85 w 99"/>
                  <a:gd name="T57" fmla="*/ 14 h 100"/>
                  <a:gd name="T58" fmla="*/ 78 w 99"/>
                  <a:gd name="T59" fmla="*/ 8 h 100"/>
                  <a:gd name="T60" fmla="*/ 69 w 99"/>
                  <a:gd name="T61" fmla="*/ 3 h 100"/>
                  <a:gd name="T62" fmla="*/ 59 w 99"/>
                  <a:gd name="T63" fmla="*/ 1 h 100"/>
                  <a:gd name="T64" fmla="*/ 50 w 99"/>
                  <a:gd name="T6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100">
                    <a:moveTo>
                      <a:pt x="50" y="0"/>
                    </a:moveTo>
                    <a:lnTo>
                      <a:pt x="40" y="1"/>
                    </a:lnTo>
                    <a:lnTo>
                      <a:pt x="30" y="3"/>
                    </a:lnTo>
                    <a:lnTo>
                      <a:pt x="22" y="8"/>
                    </a:lnTo>
                    <a:lnTo>
                      <a:pt x="15" y="14"/>
                    </a:lnTo>
                    <a:lnTo>
                      <a:pt x="9" y="22"/>
                    </a:lnTo>
                    <a:lnTo>
                      <a:pt x="4" y="30"/>
                    </a:lnTo>
                    <a:lnTo>
                      <a:pt x="1" y="39"/>
                    </a:lnTo>
                    <a:lnTo>
                      <a:pt x="0" y="50"/>
                    </a:lnTo>
                    <a:lnTo>
                      <a:pt x="1" y="60"/>
                    </a:lnTo>
                    <a:lnTo>
                      <a:pt x="4" y="68"/>
                    </a:lnTo>
                    <a:lnTo>
                      <a:pt x="9" y="77"/>
                    </a:lnTo>
                    <a:lnTo>
                      <a:pt x="15" y="84"/>
                    </a:lnTo>
                    <a:lnTo>
                      <a:pt x="22" y="91"/>
                    </a:lnTo>
                    <a:lnTo>
                      <a:pt x="30" y="95"/>
                    </a:lnTo>
                    <a:lnTo>
                      <a:pt x="40" y="99"/>
                    </a:lnTo>
                    <a:lnTo>
                      <a:pt x="50" y="100"/>
                    </a:lnTo>
                    <a:lnTo>
                      <a:pt x="59" y="99"/>
                    </a:lnTo>
                    <a:lnTo>
                      <a:pt x="69" y="95"/>
                    </a:lnTo>
                    <a:lnTo>
                      <a:pt x="78" y="91"/>
                    </a:lnTo>
                    <a:lnTo>
                      <a:pt x="85" y="84"/>
                    </a:lnTo>
                    <a:lnTo>
                      <a:pt x="91" y="77"/>
                    </a:lnTo>
                    <a:lnTo>
                      <a:pt x="96" y="68"/>
                    </a:lnTo>
                    <a:lnTo>
                      <a:pt x="98" y="60"/>
                    </a:lnTo>
                    <a:lnTo>
                      <a:pt x="99" y="50"/>
                    </a:lnTo>
                    <a:lnTo>
                      <a:pt x="98" y="39"/>
                    </a:lnTo>
                    <a:lnTo>
                      <a:pt x="96" y="30"/>
                    </a:lnTo>
                    <a:lnTo>
                      <a:pt x="91" y="22"/>
                    </a:lnTo>
                    <a:lnTo>
                      <a:pt x="85" y="14"/>
                    </a:lnTo>
                    <a:lnTo>
                      <a:pt x="78" y="8"/>
                    </a:lnTo>
                    <a:lnTo>
                      <a:pt x="69" y="3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516E66-ACA1-43FD-9DFC-D8701A8CA69C}"/>
              </a:ext>
            </a:extLst>
          </p:cNvPr>
          <p:cNvGrpSpPr/>
          <p:nvPr/>
        </p:nvGrpSpPr>
        <p:grpSpPr>
          <a:xfrm>
            <a:off x="9658349" y="3928763"/>
            <a:ext cx="647700" cy="647700"/>
            <a:chOff x="1105562" y="2728265"/>
            <a:chExt cx="647700" cy="6477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5C5E58B-51C2-4457-8CA8-E022ACF91A66}"/>
                </a:ext>
              </a:extLst>
            </p:cNvPr>
            <p:cNvSpPr/>
            <p:nvPr/>
          </p:nvSpPr>
          <p:spPr>
            <a:xfrm>
              <a:off x="1105562" y="2728265"/>
              <a:ext cx="647700" cy="64770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DF41532-384B-4D4A-95F2-B133CCC14358}"/>
                </a:ext>
              </a:extLst>
            </p:cNvPr>
            <p:cNvGrpSpPr/>
            <p:nvPr/>
          </p:nvGrpSpPr>
          <p:grpSpPr>
            <a:xfrm>
              <a:off x="1301769" y="2915899"/>
              <a:ext cx="255286" cy="272433"/>
              <a:chOff x="2031095" y="5329209"/>
              <a:chExt cx="255286" cy="272433"/>
            </a:xfrm>
            <a:solidFill>
              <a:schemeClr val="accent1"/>
            </a:solidFill>
          </p:grpSpPr>
          <p:sp>
            <p:nvSpPr>
              <p:cNvPr id="78" name="Freeform 82">
                <a:extLst>
                  <a:ext uri="{FF2B5EF4-FFF2-40B4-BE49-F238E27FC236}">
                    <a16:creationId xmlns:a16="http://schemas.microsoft.com/office/drawing/2014/main" id="{B2E6C0D5-DF08-41A5-97D3-164608641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441612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8 h 99"/>
                  <a:gd name="T8" fmla="*/ 15 w 99"/>
                  <a:gd name="T9" fmla="*/ 15 h 99"/>
                  <a:gd name="T10" fmla="*/ 9 w 99"/>
                  <a:gd name="T11" fmla="*/ 23 h 99"/>
                  <a:gd name="T12" fmla="*/ 4 w 99"/>
                  <a:gd name="T13" fmla="*/ 30 h 99"/>
                  <a:gd name="T14" fmla="*/ 1 w 99"/>
                  <a:gd name="T15" fmla="*/ 40 h 99"/>
                  <a:gd name="T16" fmla="*/ 0 w 99"/>
                  <a:gd name="T17" fmla="*/ 50 h 99"/>
                  <a:gd name="T18" fmla="*/ 1 w 99"/>
                  <a:gd name="T19" fmla="*/ 60 h 99"/>
                  <a:gd name="T20" fmla="*/ 4 w 99"/>
                  <a:gd name="T21" fmla="*/ 69 h 99"/>
                  <a:gd name="T22" fmla="*/ 9 w 99"/>
                  <a:gd name="T23" fmla="*/ 78 h 99"/>
                  <a:gd name="T24" fmla="*/ 15 w 99"/>
                  <a:gd name="T25" fmla="*/ 85 h 99"/>
                  <a:gd name="T26" fmla="*/ 22 w 99"/>
                  <a:gd name="T27" fmla="*/ 91 h 99"/>
                  <a:gd name="T28" fmla="*/ 30 w 99"/>
                  <a:gd name="T29" fmla="*/ 96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6 h 99"/>
                  <a:gd name="T38" fmla="*/ 78 w 99"/>
                  <a:gd name="T39" fmla="*/ 91 h 99"/>
                  <a:gd name="T40" fmla="*/ 85 w 99"/>
                  <a:gd name="T41" fmla="*/ 85 h 99"/>
                  <a:gd name="T42" fmla="*/ 91 w 99"/>
                  <a:gd name="T43" fmla="*/ 78 h 99"/>
                  <a:gd name="T44" fmla="*/ 96 w 99"/>
                  <a:gd name="T45" fmla="*/ 69 h 99"/>
                  <a:gd name="T46" fmla="*/ 98 w 99"/>
                  <a:gd name="T47" fmla="*/ 60 h 99"/>
                  <a:gd name="T48" fmla="*/ 99 w 99"/>
                  <a:gd name="T49" fmla="*/ 50 h 99"/>
                  <a:gd name="T50" fmla="*/ 98 w 99"/>
                  <a:gd name="T51" fmla="*/ 40 h 99"/>
                  <a:gd name="T52" fmla="*/ 96 w 99"/>
                  <a:gd name="T53" fmla="*/ 30 h 99"/>
                  <a:gd name="T54" fmla="*/ 91 w 99"/>
                  <a:gd name="T55" fmla="*/ 23 h 99"/>
                  <a:gd name="T56" fmla="*/ 85 w 99"/>
                  <a:gd name="T57" fmla="*/ 15 h 99"/>
                  <a:gd name="T58" fmla="*/ 78 w 99"/>
                  <a:gd name="T59" fmla="*/ 8 h 99"/>
                  <a:gd name="T60" fmla="*/ 69 w 99"/>
                  <a:gd name="T61" fmla="*/ 4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5" y="15"/>
                    </a:lnTo>
                    <a:lnTo>
                      <a:pt x="9" y="23"/>
                    </a:lnTo>
                    <a:lnTo>
                      <a:pt x="4" y="30"/>
                    </a:lnTo>
                    <a:lnTo>
                      <a:pt x="1" y="40"/>
                    </a:lnTo>
                    <a:lnTo>
                      <a:pt x="0" y="50"/>
                    </a:lnTo>
                    <a:lnTo>
                      <a:pt x="1" y="60"/>
                    </a:lnTo>
                    <a:lnTo>
                      <a:pt x="4" y="69"/>
                    </a:lnTo>
                    <a:lnTo>
                      <a:pt x="9" y="78"/>
                    </a:lnTo>
                    <a:lnTo>
                      <a:pt x="15" y="85"/>
                    </a:lnTo>
                    <a:lnTo>
                      <a:pt x="22" y="91"/>
                    </a:lnTo>
                    <a:lnTo>
                      <a:pt x="30" y="96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6"/>
                    </a:lnTo>
                    <a:lnTo>
                      <a:pt x="78" y="91"/>
                    </a:lnTo>
                    <a:lnTo>
                      <a:pt x="85" y="85"/>
                    </a:lnTo>
                    <a:lnTo>
                      <a:pt x="91" y="78"/>
                    </a:lnTo>
                    <a:lnTo>
                      <a:pt x="96" y="69"/>
                    </a:lnTo>
                    <a:lnTo>
                      <a:pt x="98" y="60"/>
                    </a:lnTo>
                    <a:lnTo>
                      <a:pt x="99" y="50"/>
                    </a:lnTo>
                    <a:lnTo>
                      <a:pt x="98" y="40"/>
                    </a:lnTo>
                    <a:lnTo>
                      <a:pt x="96" y="30"/>
                    </a:lnTo>
                    <a:lnTo>
                      <a:pt x="91" y="23"/>
                    </a:lnTo>
                    <a:lnTo>
                      <a:pt x="85" y="15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3">
                <a:extLst>
                  <a:ext uri="{FF2B5EF4-FFF2-40B4-BE49-F238E27FC236}">
                    <a16:creationId xmlns:a16="http://schemas.microsoft.com/office/drawing/2014/main" id="{64B4217B-3789-4178-822B-4A5A8ADB8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498765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3 h 99"/>
                  <a:gd name="T6" fmla="*/ 22 w 99"/>
                  <a:gd name="T7" fmla="*/ 7 h 99"/>
                  <a:gd name="T8" fmla="*/ 15 w 99"/>
                  <a:gd name="T9" fmla="*/ 14 h 99"/>
                  <a:gd name="T10" fmla="*/ 9 w 99"/>
                  <a:gd name="T11" fmla="*/ 21 h 99"/>
                  <a:gd name="T12" fmla="*/ 4 w 99"/>
                  <a:gd name="T13" fmla="*/ 30 h 99"/>
                  <a:gd name="T14" fmla="*/ 1 w 99"/>
                  <a:gd name="T15" fmla="*/ 39 h 99"/>
                  <a:gd name="T16" fmla="*/ 0 w 99"/>
                  <a:gd name="T17" fmla="*/ 49 h 99"/>
                  <a:gd name="T18" fmla="*/ 1 w 99"/>
                  <a:gd name="T19" fmla="*/ 59 h 99"/>
                  <a:gd name="T20" fmla="*/ 4 w 99"/>
                  <a:gd name="T21" fmla="*/ 68 h 99"/>
                  <a:gd name="T22" fmla="*/ 9 w 99"/>
                  <a:gd name="T23" fmla="*/ 76 h 99"/>
                  <a:gd name="T24" fmla="*/ 15 w 99"/>
                  <a:gd name="T25" fmla="*/ 84 h 99"/>
                  <a:gd name="T26" fmla="*/ 22 w 99"/>
                  <a:gd name="T27" fmla="*/ 90 h 99"/>
                  <a:gd name="T28" fmla="*/ 30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5 w 99"/>
                  <a:gd name="T41" fmla="*/ 84 h 99"/>
                  <a:gd name="T42" fmla="*/ 91 w 99"/>
                  <a:gd name="T43" fmla="*/ 76 h 99"/>
                  <a:gd name="T44" fmla="*/ 96 w 99"/>
                  <a:gd name="T45" fmla="*/ 68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39 h 99"/>
                  <a:gd name="T52" fmla="*/ 96 w 99"/>
                  <a:gd name="T53" fmla="*/ 30 h 99"/>
                  <a:gd name="T54" fmla="*/ 91 w 99"/>
                  <a:gd name="T55" fmla="*/ 21 h 99"/>
                  <a:gd name="T56" fmla="*/ 85 w 99"/>
                  <a:gd name="T57" fmla="*/ 14 h 99"/>
                  <a:gd name="T58" fmla="*/ 78 w 99"/>
                  <a:gd name="T59" fmla="*/ 7 h 99"/>
                  <a:gd name="T60" fmla="*/ 69 w 99"/>
                  <a:gd name="T61" fmla="*/ 3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3"/>
                    </a:lnTo>
                    <a:lnTo>
                      <a:pt x="22" y="7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30"/>
                    </a:lnTo>
                    <a:lnTo>
                      <a:pt x="1" y="39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4" y="68"/>
                    </a:lnTo>
                    <a:lnTo>
                      <a:pt x="9" y="76"/>
                    </a:lnTo>
                    <a:lnTo>
                      <a:pt x="15" y="84"/>
                    </a:lnTo>
                    <a:lnTo>
                      <a:pt x="22" y="90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5" y="84"/>
                    </a:lnTo>
                    <a:lnTo>
                      <a:pt x="91" y="76"/>
                    </a:lnTo>
                    <a:lnTo>
                      <a:pt x="96" y="68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39"/>
                    </a:lnTo>
                    <a:lnTo>
                      <a:pt x="96" y="30"/>
                    </a:lnTo>
                    <a:lnTo>
                      <a:pt x="91" y="21"/>
                    </a:lnTo>
                    <a:lnTo>
                      <a:pt x="85" y="14"/>
                    </a:lnTo>
                    <a:lnTo>
                      <a:pt x="78" y="7"/>
                    </a:lnTo>
                    <a:lnTo>
                      <a:pt x="69" y="3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4">
                <a:extLst>
                  <a:ext uri="{FF2B5EF4-FFF2-40B4-BE49-F238E27FC236}">
                    <a16:creationId xmlns:a16="http://schemas.microsoft.com/office/drawing/2014/main" id="{210FE5F5-F599-4B14-98BE-D4C6BBD59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555919"/>
                <a:ext cx="47629" cy="45723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8 h 99"/>
                  <a:gd name="T8" fmla="*/ 15 w 99"/>
                  <a:gd name="T9" fmla="*/ 14 h 99"/>
                  <a:gd name="T10" fmla="*/ 9 w 99"/>
                  <a:gd name="T11" fmla="*/ 21 h 99"/>
                  <a:gd name="T12" fmla="*/ 4 w 99"/>
                  <a:gd name="T13" fmla="*/ 30 h 99"/>
                  <a:gd name="T14" fmla="*/ 1 w 99"/>
                  <a:gd name="T15" fmla="*/ 39 h 99"/>
                  <a:gd name="T16" fmla="*/ 0 w 99"/>
                  <a:gd name="T17" fmla="*/ 49 h 99"/>
                  <a:gd name="T18" fmla="*/ 1 w 99"/>
                  <a:gd name="T19" fmla="*/ 59 h 99"/>
                  <a:gd name="T20" fmla="*/ 4 w 99"/>
                  <a:gd name="T21" fmla="*/ 69 h 99"/>
                  <a:gd name="T22" fmla="*/ 9 w 99"/>
                  <a:gd name="T23" fmla="*/ 77 h 99"/>
                  <a:gd name="T24" fmla="*/ 15 w 99"/>
                  <a:gd name="T25" fmla="*/ 84 h 99"/>
                  <a:gd name="T26" fmla="*/ 22 w 99"/>
                  <a:gd name="T27" fmla="*/ 90 h 99"/>
                  <a:gd name="T28" fmla="*/ 30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5 w 99"/>
                  <a:gd name="T41" fmla="*/ 84 h 99"/>
                  <a:gd name="T42" fmla="*/ 91 w 99"/>
                  <a:gd name="T43" fmla="*/ 77 h 99"/>
                  <a:gd name="T44" fmla="*/ 96 w 99"/>
                  <a:gd name="T45" fmla="*/ 69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39 h 99"/>
                  <a:gd name="T52" fmla="*/ 96 w 99"/>
                  <a:gd name="T53" fmla="*/ 30 h 99"/>
                  <a:gd name="T54" fmla="*/ 91 w 99"/>
                  <a:gd name="T55" fmla="*/ 21 h 99"/>
                  <a:gd name="T56" fmla="*/ 85 w 99"/>
                  <a:gd name="T57" fmla="*/ 14 h 99"/>
                  <a:gd name="T58" fmla="*/ 78 w 99"/>
                  <a:gd name="T59" fmla="*/ 8 h 99"/>
                  <a:gd name="T60" fmla="*/ 69 w 99"/>
                  <a:gd name="T61" fmla="*/ 4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30"/>
                    </a:lnTo>
                    <a:lnTo>
                      <a:pt x="1" y="39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4" y="69"/>
                    </a:lnTo>
                    <a:lnTo>
                      <a:pt x="9" y="77"/>
                    </a:lnTo>
                    <a:lnTo>
                      <a:pt x="15" y="84"/>
                    </a:lnTo>
                    <a:lnTo>
                      <a:pt x="22" y="90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5" y="84"/>
                    </a:lnTo>
                    <a:lnTo>
                      <a:pt x="91" y="77"/>
                    </a:lnTo>
                    <a:lnTo>
                      <a:pt x="96" y="69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39"/>
                    </a:lnTo>
                    <a:lnTo>
                      <a:pt x="96" y="30"/>
                    </a:lnTo>
                    <a:lnTo>
                      <a:pt x="91" y="21"/>
                    </a:lnTo>
                    <a:lnTo>
                      <a:pt x="85" y="14"/>
                    </a:lnTo>
                    <a:lnTo>
                      <a:pt x="78" y="8"/>
                    </a:lnTo>
                    <a:lnTo>
                      <a:pt x="69" y="4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85">
                <a:extLst>
                  <a:ext uri="{FF2B5EF4-FFF2-40B4-BE49-F238E27FC236}">
                    <a16:creationId xmlns:a16="http://schemas.microsoft.com/office/drawing/2014/main" id="{74BE73A3-1145-4C72-91DC-82EF46A79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722" y="5517817"/>
                <a:ext cx="47629" cy="45723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8 h 99"/>
                  <a:gd name="T8" fmla="*/ 14 w 99"/>
                  <a:gd name="T9" fmla="*/ 15 h 99"/>
                  <a:gd name="T10" fmla="*/ 9 w 99"/>
                  <a:gd name="T11" fmla="*/ 22 h 99"/>
                  <a:gd name="T12" fmla="*/ 3 w 99"/>
                  <a:gd name="T13" fmla="*/ 31 h 99"/>
                  <a:gd name="T14" fmla="*/ 1 w 99"/>
                  <a:gd name="T15" fmla="*/ 40 h 99"/>
                  <a:gd name="T16" fmla="*/ 0 w 99"/>
                  <a:gd name="T17" fmla="*/ 49 h 99"/>
                  <a:gd name="T18" fmla="*/ 1 w 99"/>
                  <a:gd name="T19" fmla="*/ 60 h 99"/>
                  <a:gd name="T20" fmla="*/ 3 w 99"/>
                  <a:gd name="T21" fmla="*/ 69 h 99"/>
                  <a:gd name="T22" fmla="*/ 9 w 99"/>
                  <a:gd name="T23" fmla="*/ 77 h 99"/>
                  <a:gd name="T24" fmla="*/ 14 w 99"/>
                  <a:gd name="T25" fmla="*/ 85 h 99"/>
                  <a:gd name="T26" fmla="*/ 22 w 99"/>
                  <a:gd name="T27" fmla="*/ 90 h 99"/>
                  <a:gd name="T28" fmla="*/ 30 w 99"/>
                  <a:gd name="T29" fmla="*/ 96 h 99"/>
                  <a:gd name="T30" fmla="*/ 40 w 99"/>
                  <a:gd name="T31" fmla="*/ 98 h 99"/>
                  <a:gd name="T32" fmla="*/ 50 w 99"/>
                  <a:gd name="T33" fmla="*/ 99 h 99"/>
                  <a:gd name="T34" fmla="*/ 60 w 99"/>
                  <a:gd name="T35" fmla="*/ 98 h 99"/>
                  <a:gd name="T36" fmla="*/ 69 w 99"/>
                  <a:gd name="T37" fmla="*/ 96 h 99"/>
                  <a:gd name="T38" fmla="*/ 77 w 99"/>
                  <a:gd name="T39" fmla="*/ 90 h 99"/>
                  <a:gd name="T40" fmla="*/ 84 w 99"/>
                  <a:gd name="T41" fmla="*/ 85 h 99"/>
                  <a:gd name="T42" fmla="*/ 91 w 99"/>
                  <a:gd name="T43" fmla="*/ 77 h 99"/>
                  <a:gd name="T44" fmla="*/ 95 w 99"/>
                  <a:gd name="T45" fmla="*/ 69 h 99"/>
                  <a:gd name="T46" fmla="*/ 98 w 99"/>
                  <a:gd name="T47" fmla="*/ 60 h 99"/>
                  <a:gd name="T48" fmla="*/ 99 w 99"/>
                  <a:gd name="T49" fmla="*/ 49 h 99"/>
                  <a:gd name="T50" fmla="*/ 98 w 99"/>
                  <a:gd name="T51" fmla="*/ 40 h 99"/>
                  <a:gd name="T52" fmla="*/ 95 w 99"/>
                  <a:gd name="T53" fmla="*/ 31 h 99"/>
                  <a:gd name="T54" fmla="*/ 91 w 99"/>
                  <a:gd name="T55" fmla="*/ 22 h 99"/>
                  <a:gd name="T56" fmla="*/ 84 w 99"/>
                  <a:gd name="T57" fmla="*/ 15 h 99"/>
                  <a:gd name="T58" fmla="*/ 77 w 99"/>
                  <a:gd name="T59" fmla="*/ 8 h 99"/>
                  <a:gd name="T60" fmla="*/ 69 w 99"/>
                  <a:gd name="T61" fmla="*/ 4 h 99"/>
                  <a:gd name="T62" fmla="*/ 60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4" y="15"/>
                    </a:lnTo>
                    <a:lnTo>
                      <a:pt x="9" y="22"/>
                    </a:lnTo>
                    <a:lnTo>
                      <a:pt x="3" y="31"/>
                    </a:lnTo>
                    <a:lnTo>
                      <a:pt x="1" y="40"/>
                    </a:lnTo>
                    <a:lnTo>
                      <a:pt x="0" y="49"/>
                    </a:lnTo>
                    <a:lnTo>
                      <a:pt x="1" y="60"/>
                    </a:lnTo>
                    <a:lnTo>
                      <a:pt x="3" y="69"/>
                    </a:lnTo>
                    <a:lnTo>
                      <a:pt x="9" y="77"/>
                    </a:lnTo>
                    <a:lnTo>
                      <a:pt x="14" y="85"/>
                    </a:lnTo>
                    <a:lnTo>
                      <a:pt x="22" y="90"/>
                    </a:lnTo>
                    <a:lnTo>
                      <a:pt x="30" y="96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60" y="98"/>
                    </a:lnTo>
                    <a:lnTo>
                      <a:pt x="69" y="96"/>
                    </a:lnTo>
                    <a:lnTo>
                      <a:pt x="77" y="90"/>
                    </a:lnTo>
                    <a:lnTo>
                      <a:pt x="84" y="85"/>
                    </a:lnTo>
                    <a:lnTo>
                      <a:pt x="91" y="77"/>
                    </a:lnTo>
                    <a:lnTo>
                      <a:pt x="95" y="69"/>
                    </a:lnTo>
                    <a:lnTo>
                      <a:pt x="98" y="60"/>
                    </a:lnTo>
                    <a:lnTo>
                      <a:pt x="99" y="49"/>
                    </a:lnTo>
                    <a:lnTo>
                      <a:pt x="98" y="40"/>
                    </a:lnTo>
                    <a:lnTo>
                      <a:pt x="95" y="31"/>
                    </a:lnTo>
                    <a:lnTo>
                      <a:pt x="91" y="22"/>
                    </a:lnTo>
                    <a:lnTo>
                      <a:pt x="84" y="15"/>
                    </a:lnTo>
                    <a:lnTo>
                      <a:pt x="77" y="8"/>
                    </a:lnTo>
                    <a:lnTo>
                      <a:pt x="69" y="4"/>
                    </a:lnTo>
                    <a:lnTo>
                      <a:pt x="60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6">
                <a:extLst>
                  <a:ext uri="{FF2B5EF4-FFF2-40B4-BE49-F238E27FC236}">
                    <a16:creationId xmlns:a16="http://schemas.microsoft.com/office/drawing/2014/main" id="{6D1B9020-0BA2-4EC9-99BE-FCBD05352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095" y="5479714"/>
                <a:ext cx="47629" cy="47629"/>
              </a:xfrm>
              <a:custGeom>
                <a:avLst/>
                <a:gdLst>
                  <a:gd name="T0" fmla="*/ 49 w 99"/>
                  <a:gd name="T1" fmla="*/ 0 h 99"/>
                  <a:gd name="T2" fmla="*/ 40 w 99"/>
                  <a:gd name="T3" fmla="*/ 1 h 99"/>
                  <a:gd name="T4" fmla="*/ 30 w 99"/>
                  <a:gd name="T5" fmla="*/ 3 h 99"/>
                  <a:gd name="T6" fmla="*/ 21 w 99"/>
                  <a:gd name="T7" fmla="*/ 8 h 99"/>
                  <a:gd name="T8" fmla="*/ 14 w 99"/>
                  <a:gd name="T9" fmla="*/ 14 h 99"/>
                  <a:gd name="T10" fmla="*/ 8 w 99"/>
                  <a:gd name="T11" fmla="*/ 21 h 99"/>
                  <a:gd name="T12" fmla="*/ 3 w 99"/>
                  <a:gd name="T13" fmla="*/ 30 h 99"/>
                  <a:gd name="T14" fmla="*/ 1 w 99"/>
                  <a:gd name="T15" fmla="*/ 40 h 99"/>
                  <a:gd name="T16" fmla="*/ 0 w 99"/>
                  <a:gd name="T17" fmla="*/ 49 h 99"/>
                  <a:gd name="T18" fmla="*/ 1 w 99"/>
                  <a:gd name="T19" fmla="*/ 59 h 99"/>
                  <a:gd name="T20" fmla="*/ 3 w 99"/>
                  <a:gd name="T21" fmla="*/ 69 h 99"/>
                  <a:gd name="T22" fmla="*/ 8 w 99"/>
                  <a:gd name="T23" fmla="*/ 78 h 99"/>
                  <a:gd name="T24" fmla="*/ 14 w 99"/>
                  <a:gd name="T25" fmla="*/ 84 h 99"/>
                  <a:gd name="T26" fmla="*/ 21 w 99"/>
                  <a:gd name="T27" fmla="*/ 90 h 99"/>
                  <a:gd name="T28" fmla="*/ 30 w 99"/>
                  <a:gd name="T29" fmla="*/ 95 h 99"/>
                  <a:gd name="T30" fmla="*/ 40 w 99"/>
                  <a:gd name="T31" fmla="*/ 98 h 99"/>
                  <a:gd name="T32" fmla="*/ 49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4 w 99"/>
                  <a:gd name="T41" fmla="*/ 84 h 99"/>
                  <a:gd name="T42" fmla="*/ 91 w 99"/>
                  <a:gd name="T43" fmla="*/ 78 h 99"/>
                  <a:gd name="T44" fmla="*/ 95 w 99"/>
                  <a:gd name="T45" fmla="*/ 69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40 h 99"/>
                  <a:gd name="T52" fmla="*/ 95 w 99"/>
                  <a:gd name="T53" fmla="*/ 30 h 99"/>
                  <a:gd name="T54" fmla="*/ 91 w 99"/>
                  <a:gd name="T55" fmla="*/ 21 h 99"/>
                  <a:gd name="T56" fmla="*/ 84 w 99"/>
                  <a:gd name="T57" fmla="*/ 14 h 99"/>
                  <a:gd name="T58" fmla="*/ 78 w 99"/>
                  <a:gd name="T59" fmla="*/ 8 h 99"/>
                  <a:gd name="T60" fmla="*/ 69 w 99"/>
                  <a:gd name="T61" fmla="*/ 3 h 99"/>
                  <a:gd name="T62" fmla="*/ 59 w 99"/>
                  <a:gd name="T63" fmla="*/ 1 h 99"/>
                  <a:gd name="T64" fmla="*/ 49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49" y="0"/>
                    </a:moveTo>
                    <a:lnTo>
                      <a:pt x="40" y="1"/>
                    </a:lnTo>
                    <a:lnTo>
                      <a:pt x="30" y="3"/>
                    </a:lnTo>
                    <a:lnTo>
                      <a:pt x="21" y="8"/>
                    </a:lnTo>
                    <a:lnTo>
                      <a:pt x="14" y="14"/>
                    </a:lnTo>
                    <a:lnTo>
                      <a:pt x="8" y="21"/>
                    </a:lnTo>
                    <a:lnTo>
                      <a:pt x="3" y="30"/>
                    </a:lnTo>
                    <a:lnTo>
                      <a:pt x="1" y="40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3" y="69"/>
                    </a:lnTo>
                    <a:lnTo>
                      <a:pt x="8" y="78"/>
                    </a:lnTo>
                    <a:lnTo>
                      <a:pt x="14" y="84"/>
                    </a:lnTo>
                    <a:lnTo>
                      <a:pt x="21" y="90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49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4" y="84"/>
                    </a:lnTo>
                    <a:lnTo>
                      <a:pt x="91" y="78"/>
                    </a:lnTo>
                    <a:lnTo>
                      <a:pt x="95" y="69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40"/>
                    </a:lnTo>
                    <a:lnTo>
                      <a:pt x="95" y="30"/>
                    </a:lnTo>
                    <a:lnTo>
                      <a:pt x="91" y="21"/>
                    </a:lnTo>
                    <a:lnTo>
                      <a:pt x="84" y="14"/>
                    </a:lnTo>
                    <a:lnTo>
                      <a:pt x="78" y="8"/>
                    </a:lnTo>
                    <a:lnTo>
                      <a:pt x="69" y="3"/>
                    </a:lnTo>
                    <a:lnTo>
                      <a:pt x="59" y="1"/>
                    </a:lnTo>
                    <a:lnTo>
                      <a:pt x="49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7">
                <a:extLst>
                  <a:ext uri="{FF2B5EF4-FFF2-40B4-BE49-F238E27FC236}">
                    <a16:creationId xmlns:a16="http://schemas.microsoft.com/office/drawing/2014/main" id="{21B35AC6-5F9B-403F-A60D-5663C0D2D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3029" y="5517817"/>
                <a:ext cx="45723" cy="45723"/>
              </a:xfrm>
              <a:custGeom>
                <a:avLst/>
                <a:gdLst>
                  <a:gd name="T0" fmla="*/ 48 w 98"/>
                  <a:gd name="T1" fmla="*/ 0 h 99"/>
                  <a:gd name="T2" fmla="*/ 39 w 98"/>
                  <a:gd name="T3" fmla="*/ 1 h 99"/>
                  <a:gd name="T4" fmla="*/ 30 w 98"/>
                  <a:gd name="T5" fmla="*/ 4 h 99"/>
                  <a:gd name="T6" fmla="*/ 21 w 98"/>
                  <a:gd name="T7" fmla="*/ 8 h 99"/>
                  <a:gd name="T8" fmla="*/ 14 w 98"/>
                  <a:gd name="T9" fmla="*/ 15 h 99"/>
                  <a:gd name="T10" fmla="*/ 7 w 98"/>
                  <a:gd name="T11" fmla="*/ 22 h 99"/>
                  <a:gd name="T12" fmla="*/ 3 w 98"/>
                  <a:gd name="T13" fmla="*/ 31 h 99"/>
                  <a:gd name="T14" fmla="*/ 0 w 98"/>
                  <a:gd name="T15" fmla="*/ 40 h 99"/>
                  <a:gd name="T16" fmla="*/ 0 w 98"/>
                  <a:gd name="T17" fmla="*/ 49 h 99"/>
                  <a:gd name="T18" fmla="*/ 0 w 98"/>
                  <a:gd name="T19" fmla="*/ 60 h 99"/>
                  <a:gd name="T20" fmla="*/ 3 w 98"/>
                  <a:gd name="T21" fmla="*/ 69 h 99"/>
                  <a:gd name="T22" fmla="*/ 7 w 98"/>
                  <a:gd name="T23" fmla="*/ 77 h 99"/>
                  <a:gd name="T24" fmla="*/ 14 w 98"/>
                  <a:gd name="T25" fmla="*/ 85 h 99"/>
                  <a:gd name="T26" fmla="*/ 21 w 98"/>
                  <a:gd name="T27" fmla="*/ 90 h 99"/>
                  <a:gd name="T28" fmla="*/ 30 w 98"/>
                  <a:gd name="T29" fmla="*/ 96 h 99"/>
                  <a:gd name="T30" fmla="*/ 39 w 98"/>
                  <a:gd name="T31" fmla="*/ 98 h 99"/>
                  <a:gd name="T32" fmla="*/ 48 w 98"/>
                  <a:gd name="T33" fmla="*/ 99 h 99"/>
                  <a:gd name="T34" fmla="*/ 59 w 98"/>
                  <a:gd name="T35" fmla="*/ 98 h 99"/>
                  <a:gd name="T36" fmla="*/ 68 w 98"/>
                  <a:gd name="T37" fmla="*/ 96 h 99"/>
                  <a:gd name="T38" fmla="*/ 76 w 98"/>
                  <a:gd name="T39" fmla="*/ 90 h 99"/>
                  <a:gd name="T40" fmla="*/ 84 w 98"/>
                  <a:gd name="T41" fmla="*/ 85 h 99"/>
                  <a:gd name="T42" fmla="*/ 91 w 98"/>
                  <a:gd name="T43" fmla="*/ 77 h 99"/>
                  <a:gd name="T44" fmla="*/ 95 w 98"/>
                  <a:gd name="T45" fmla="*/ 69 h 99"/>
                  <a:gd name="T46" fmla="*/ 98 w 98"/>
                  <a:gd name="T47" fmla="*/ 60 h 99"/>
                  <a:gd name="T48" fmla="*/ 98 w 98"/>
                  <a:gd name="T49" fmla="*/ 49 h 99"/>
                  <a:gd name="T50" fmla="*/ 98 w 98"/>
                  <a:gd name="T51" fmla="*/ 40 h 99"/>
                  <a:gd name="T52" fmla="*/ 95 w 98"/>
                  <a:gd name="T53" fmla="*/ 31 h 99"/>
                  <a:gd name="T54" fmla="*/ 91 w 98"/>
                  <a:gd name="T55" fmla="*/ 22 h 99"/>
                  <a:gd name="T56" fmla="*/ 84 w 98"/>
                  <a:gd name="T57" fmla="*/ 15 h 99"/>
                  <a:gd name="T58" fmla="*/ 76 w 98"/>
                  <a:gd name="T59" fmla="*/ 8 h 99"/>
                  <a:gd name="T60" fmla="*/ 68 w 98"/>
                  <a:gd name="T61" fmla="*/ 4 h 99"/>
                  <a:gd name="T62" fmla="*/ 59 w 98"/>
                  <a:gd name="T63" fmla="*/ 1 h 99"/>
                  <a:gd name="T64" fmla="*/ 48 w 98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99">
                    <a:moveTo>
                      <a:pt x="48" y="0"/>
                    </a:moveTo>
                    <a:lnTo>
                      <a:pt x="39" y="1"/>
                    </a:lnTo>
                    <a:lnTo>
                      <a:pt x="30" y="4"/>
                    </a:lnTo>
                    <a:lnTo>
                      <a:pt x="21" y="8"/>
                    </a:lnTo>
                    <a:lnTo>
                      <a:pt x="14" y="15"/>
                    </a:lnTo>
                    <a:lnTo>
                      <a:pt x="7" y="22"/>
                    </a:lnTo>
                    <a:lnTo>
                      <a:pt x="3" y="31"/>
                    </a:lnTo>
                    <a:lnTo>
                      <a:pt x="0" y="40"/>
                    </a:lnTo>
                    <a:lnTo>
                      <a:pt x="0" y="49"/>
                    </a:lnTo>
                    <a:lnTo>
                      <a:pt x="0" y="60"/>
                    </a:lnTo>
                    <a:lnTo>
                      <a:pt x="3" y="69"/>
                    </a:lnTo>
                    <a:lnTo>
                      <a:pt x="7" y="77"/>
                    </a:lnTo>
                    <a:lnTo>
                      <a:pt x="14" y="85"/>
                    </a:lnTo>
                    <a:lnTo>
                      <a:pt x="21" y="90"/>
                    </a:lnTo>
                    <a:lnTo>
                      <a:pt x="30" y="96"/>
                    </a:lnTo>
                    <a:lnTo>
                      <a:pt x="39" y="98"/>
                    </a:lnTo>
                    <a:lnTo>
                      <a:pt x="48" y="99"/>
                    </a:lnTo>
                    <a:lnTo>
                      <a:pt x="59" y="98"/>
                    </a:lnTo>
                    <a:lnTo>
                      <a:pt x="68" y="96"/>
                    </a:lnTo>
                    <a:lnTo>
                      <a:pt x="76" y="90"/>
                    </a:lnTo>
                    <a:lnTo>
                      <a:pt x="84" y="85"/>
                    </a:lnTo>
                    <a:lnTo>
                      <a:pt x="91" y="77"/>
                    </a:lnTo>
                    <a:lnTo>
                      <a:pt x="95" y="69"/>
                    </a:lnTo>
                    <a:lnTo>
                      <a:pt x="98" y="60"/>
                    </a:lnTo>
                    <a:lnTo>
                      <a:pt x="98" y="49"/>
                    </a:lnTo>
                    <a:lnTo>
                      <a:pt x="98" y="40"/>
                    </a:lnTo>
                    <a:lnTo>
                      <a:pt x="95" y="31"/>
                    </a:lnTo>
                    <a:lnTo>
                      <a:pt x="91" y="22"/>
                    </a:lnTo>
                    <a:lnTo>
                      <a:pt x="84" y="15"/>
                    </a:lnTo>
                    <a:lnTo>
                      <a:pt x="76" y="8"/>
                    </a:lnTo>
                    <a:lnTo>
                      <a:pt x="68" y="4"/>
                    </a:lnTo>
                    <a:lnTo>
                      <a:pt x="59" y="1"/>
                    </a:lnTo>
                    <a:lnTo>
                      <a:pt x="4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88">
                <a:extLst>
                  <a:ext uri="{FF2B5EF4-FFF2-40B4-BE49-F238E27FC236}">
                    <a16:creationId xmlns:a16="http://schemas.microsoft.com/office/drawing/2014/main" id="{51FA2CEE-45C9-4C6A-BE9E-1EC3B4A86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752" y="5479714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1 w 99"/>
                  <a:gd name="T5" fmla="*/ 3 h 99"/>
                  <a:gd name="T6" fmla="*/ 23 w 99"/>
                  <a:gd name="T7" fmla="*/ 8 h 99"/>
                  <a:gd name="T8" fmla="*/ 15 w 99"/>
                  <a:gd name="T9" fmla="*/ 14 h 99"/>
                  <a:gd name="T10" fmla="*/ 9 w 99"/>
                  <a:gd name="T11" fmla="*/ 21 h 99"/>
                  <a:gd name="T12" fmla="*/ 4 w 99"/>
                  <a:gd name="T13" fmla="*/ 30 h 99"/>
                  <a:gd name="T14" fmla="*/ 1 w 99"/>
                  <a:gd name="T15" fmla="*/ 40 h 99"/>
                  <a:gd name="T16" fmla="*/ 0 w 99"/>
                  <a:gd name="T17" fmla="*/ 49 h 99"/>
                  <a:gd name="T18" fmla="*/ 1 w 99"/>
                  <a:gd name="T19" fmla="*/ 59 h 99"/>
                  <a:gd name="T20" fmla="*/ 4 w 99"/>
                  <a:gd name="T21" fmla="*/ 69 h 99"/>
                  <a:gd name="T22" fmla="*/ 9 w 99"/>
                  <a:gd name="T23" fmla="*/ 78 h 99"/>
                  <a:gd name="T24" fmla="*/ 15 w 99"/>
                  <a:gd name="T25" fmla="*/ 84 h 99"/>
                  <a:gd name="T26" fmla="*/ 23 w 99"/>
                  <a:gd name="T27" fmla="*/ 90 h 99"/>
                  <a:gd name="T28" fmla="*/ 31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61 w 99"/>
                  <a:gd name="T35" fmla="*/ 98 h 99"/>
                  <a:gd name="T36" fmla="*/ 69 w 99"/>
                  <a:gd name="T37" fmla="*/ 95 h 99"/>
                  <a:gd name="T38" fmla="*/ 78 w 99"/>
                  <a:gd name="T39" fmla="*/ 90 h 99"/>
                  <a:gd name="T40" fmla="*/ 85 w 99"/>
                  <a:gd name="T41" fmla="*/ 84 h 99"/>
                  <a:gd name="T42" fmla="*/ 92 w 99"/>
                  <a:gd name="T43" fmla="*/ 78 h 99"/>
                  <a:gd name="T44" fmla="*/ 96 w 99"/>
                  <a:gd name="T45" fmla="*/ 69 h 99"/>
                  <a:gd name="T46" fmla="*/ 98 w 99"/>
                  <a:gd name="T47" fmla="*/ 59 h 99"/>
                  <a:gd name="T48" fmla="*/ 99 w 99"/>
                  <a:gd name="T49" fmla="*/ 49 h 99"/>
                  <a:gd name="T50" fmla="*/ 98 w 99"/>
                  <a:gd name="T51" fmla="*/ 40 h 99"/>
                  <a:gd name="T52" fmla="*/ 96 w 99"/>
                  <a:gd name="T53" fmla="*/ 30 h 99"/>
                  <a:gd name="T54" fmla="*/ 92 w 99"/>
                  <a:gd name="T55" fmla="*/ 21 h 99"/>
                  <a:gd name="T56" fmla="*/ 85 w 99"/>
                  <a:gd name="T57" fmla="*/ 14 h 99"/>
                  <a:gd name="T58" fmla="*/ 78 w 99"/>
                  <a:gd name="T59" fmla="*/ 8 h 99"/>
                  <a:gd name="T60" fmla="*/ 69 w 99"/>
                  <a:gd name="T61" fmla="*/ 3 h 99"/>
                  <a:gd name="T62" fmla="*/ 61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1" y="3"/>
                    </a:lnTo>
                    <a:lnTo>
                      <a:pt x="23" y="8"/>
                    </a:lnTo>
                    <a:lnTo>
                      <a:pt x="15" y="14"/>
                    </a:lnTo>
                    <a:lnTo>
                      <a:pt x="9" y="21"/>
                    </a:lnTo>
                    <a:lnTo>
                      <a:pt x="4" y="30"/>
                    </a:lnTo>
                    <a:lnTo>
                      <a:pt x="1" y="40"/>
                    </a:lnTo>
                    <a:lnTo>
                      <a:pt x="0" y="49"/>
                    </a:lnTo>
                    <a:lnTo>
                      <a:pt x="1" y="59"/>
                    </a:lnTo>
                    <a:lnTo>
                      <a:pt x="4" y="69"/>
                    </a:lnTo>
                    <a:lnTo>
                      <a:pt x="9" y="78"/>
                    </a:lnTo>
                    <a:lnTo>
                      <a:pt x="15" y="84"/>
                    </a:lnTo>
                    <a:lnTo>
                      <a:pt x="23" y="90"/>
                    </a:lnTo>
                    <a:lnTo>
                      <a:pt x="31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61" y="98"/>
                    </a:lnTo>
                    <a:lnTo>
                      <a:pt x="69" y="95"/>
                    </a:lnTo>
                    <a:lnTo>
                      <a:pt x="78" y="90"/>
                    </a:lnTo>
                    <a:lnTo>
                      <a:pt x="85" y="84"/>
                    </a:lnTo>
                    <a:lnTo>
                      <a:pt x="92" y="78"/>
                    </a:lnTo>
                    <a:lnTo>
                      <a:pt x="96" y="69"/>
                    </a:lnTo>
                    <a:lnTo>
                      <a:pt x="98" y="59"/>
                    </a:lnTo>
                    <a:lnTo>
                      <a:pt x="99" y="49"/>
                    </a:lnTo>
                    <a:lnTo>
                      <a:pt x="98" y="40"/>
                    </a:lnTo>
                    <a:lnTo>
                      <a:pt x="96" y="30"/>
                    </a:lnTo>
                    <a:lnTo>
                      <a:pt x="92" y="21"/>
                    </a:lnTo>
                    <a:lnTo>
                      <a:pt x="85" y="14"/>
                    </a:lnTo>
                    <a:lnTo>
                      <a:pt x="78" y="8"/>
                    </a:lnTo>
                    <a:lnTo>
                      <a:pt x="69" y="3"/>
                    </a:lnTo>
                    <a:lnTo>
                      <a:pt x="61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9">
                <a:extLst>
                  <a:ext uri="{FF2B5EF4-FFF2-40B4-BE49-F238E27FC236}">
                    <a16:creationId xmlns:a16="http://schemas.microsoft.com/office/drawing/2014/main" id="{442D2EC9-94C0-4A7A-96B1-E1B18E37E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384458"/>
                <a:ext cx="47629" cy="47629"/>
              </a:xfrm>
              <a:custGeom>
                <a:avLst/>
                <a:gdLst>
                  <a:gd name="T0" fmla="*/ 50 w 99"/>
                  <a:gd name="T1" fmla="*/ 0 h 99"/>
                  <a:gd name="T2" fmla="*/ 40 w 99"/>
                  <a:gd name="T3" fmla="*/ 1 h 99"/>
                  <a:gd name="T4" fmla="*/ 30 w 99"/>
                  <a:gd name="T5" fmla="*/ 4 h 99"/>
                  <a:gd name="T6" fmla="*/ 22 w 99"/>
                  <a:gd name="T7" fmla="*/ 9 h 99"/>
                  <a:gd name="T8" fmla="*/ 15 w 99"/>
                  <a:gd name="T9" fmla="*/ 14 h 99"/>
                  <a:gd name="T10" fmla="*/ 9 w 99"/>
                  <a:gd name="T11" fmla="*/ 22 h 99"/>
                  <a:gd name="T12" fmla="*/ 4 w 99"/>
                  <a:gd name="T13" fmla="*/ 30 h 99"/>
                  <a:gd name="T14" fmla="*/ 1 w 99"/>
                  <a:gd name="T15" fmla="*/ 40 h 99"/>
                  <a:gd name="T16" fmla="*/ 0 w 99"/>
                  <a:gd name="T17" fmla="*/ 50 h 99"/>
                  <a:gd name="T18" fmla="*/ 1 w 99"/>
                  <a:gd name="T19" fmla="*/ 59 h 99"/>
                  <a:gd name="T20" fmla="*/ 4 w 99"/>
                  <a:gd name="T21" fmla="*/ 69 h 99"/>
                  <a:gd name="T22" fmla="*/ 9 w 99"/>
                  <a:gd name="T23" fmla="*/ 78 h 99"/>
                  <a:gd name="T24" fmla="*/ 15 w 99"/>
                  <a:gd name="T25" fmla="*/ 84 h 99"/>
                  <a:gd name="T26" fmla="*/ 22 w 99"/>
                  <a:gd name="T27" fmla="*/ 91 h 99"/>
                  <a:gd name="T28" fmla="*/ 30 w 99"/>
                  <a:gd name="T29" fmla="*/ 95 h 99"/>
                  <a:gd name="T30" fmla="*/ 40 w 99"/>
                  <a:gd name="T31" fmla="*/ 98 h 99"/>
                  <a:gd name="T32" fmla="*/ 50 w 99"/>
                  <a:gd name="T33" fmla="*/ 99 h 99"/>
                  <a:gd name="T34" fmla="*/ 59 w 99"/>
                  <a:gd name="T35" fmla="*/ 98 h 99"/>
                  <a:gd name="T36" fmla="*/ 69 w 99"/>
                  <a:gd name="T37" fmla="*/ 95 h 99"/>
                  <a:gd name="T38" fmla="*/ 78 w 99"/>
                  <a:gd name="T39" fmla="*/ 91 h 99"/>
                  <a:gd name="T40" fmla="*/ 85 w 99"/>
                  <a:gd name="T41" fmla="*/ 84 h 99"/>
                  <a:gd name="T42" fmla="*/ 91 w 99"/>
                  <a:gd name="T43" fmla="*/ 78 h 99"/>
                  <a:gd name="T44" fmla="*/ 96 w 99"/>
                  <a:gd name="T45" fmla="*/ 69 h 99"/>
                  <a:gd name="T46" fmla="*/ 98 w 99"/>
                  <a:gd name="T47" fmla="*/ 59 h 99"/>
                  <a:gd name="T48" fmla="*/ 99 w 99"/>
                  <a:gd name="T49" fmla="*/ 50 h 99"/>
                  <a:gd name="T50" fmla="*/ 98 w 99"/>
                  <a:gd name="T51" fmla="*/ 40 h 99"/>
                  <a:gd name="T52" fmla="*/ 96 w 99"/>
                  <a:gd name="T53" fmla="*/ 30 h 99"/>
                  <a:gd name="T54" fmla="*/ 91 w 99"/>
                  <a:gd name="T55" fmla="*/ 22 h 99"/>
                  <a:gd name="T56" fmla="*/ 85 w 99"/>
                  <a:gd name="T57" fmla="*/ 14 h 99"/>
                  <a:gd name="T58" fmla="*/ 78 w 99"/>
                  <a:gd name="T59" fmla="*/ 9 h 99"/>
                  <a:gd name="T60" fmla="*/ 69 w 99"/>
                  <a:gd name="T61" fmla="*/ 4 h 99"/>
                  <a:gd name="T62" fmla="*/ 59 w 99"/>
                  <a:gd name="T63" fmla="*/ 1 h 99"/>
                  <a:gd name="T64" fmla="*/ 50 w 99"/>
                  <a:gd name="T6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0"/>
                    </a:moveTo>
                    <a:lnTo>
                      <a:pt x="40" y="1"/>
                    </a:lnTo>
                    <a:lnTo>
                      <a:pt x="30" y="4"/>
                    </a:lnTo>
                    <a:lnTo>
                      <a:pt x="22" y="9"/>
                    </a:lnTo>
                    <a:lnTo>
                      <a:pt x="15" y="14"/>
                    </a:lnTo>
                    <a:lnTo>
                      <a:pt x="9" y="22"/>
                    </a:lnTo>
                    <a:lnTo>
                      <a:pt x="4" y="30"/>
                    </a:lnTo>
                    <a:lnTo>
                      <a:pt x="1" y="40"/>
                    </a:lnTo>
                    <a:lnTo>
                      <a:pt x="0" y="50"/>
                    </a:lnTo>
                    <a:lnTo>
                      <a:pt x="1" y="59"/>
                    </a:lnTo>
                    <a:lnTo>
                      <a:pt x="4" y="69"/>
                    </a:lnTo>
                    <a:lnTo>
                      <a:pt x="9" y="78"/>
                    </a:lnTo>
                    <a:lnTo>
                      <a:pt x="15" y="84"/>
                    </a:lnTo>
                    <a:lnTo>
                      <a:pt x="22" y="91"/>
                    </a:lnTo>
                    <a:lnTo>
                      <a:pt x="30" y="95"/>
                    </a:lnTo>
                    <a:lnTo>
                      <a:pt x="40" y="98"/>
                    </a:lnTo>
                    <a:lnTo>
                      <a:pt x="50" y="99"/>
                    </a:lnTo>
                    <a:lnTo>
                      <a:pt x="59" y="98"/>
                    </a:lnTo>
                    <a:lnTo>
                      <a:pt x="69" y="95"/>
                    </a:lnTo>
                    <a:lnTo>
                      <a:pt x="78" y="91"/>
                    </a:lnTo>
                    <a:lnTo>
                      <a:pt x="85" y="84"/>
                    </a:lnTo>
                    <a:lnTo>
                      <a:pt x="91" y="78"/>
                    </a:lnTo>
                    <a:lnTo>
                      <a:pt x="96" y="69"/>
                    </a:lnTo>
                    <a:lnTo>
                      <a:pt x="98" y="59"/>
                    </a:lnTo>
                    <a:lnTo>
                      <a:pt x="99" y="50"/>
                    </a:lnTo>
                    <a:lnTo>
                      <a:pt x="98" y="40"/>
                    </a:lnTo>
                    <a:lnTo>
                      <a:pt x="96" y="30"/>
                    </a:lnTo>
                    <a:lnTo>
                      <a:pt x="91" y="22"/>
                    </a:lnTo>
                    <a:lnTo>
                      <a:pt x="85" y="14"/>
                    </a:lnTo>
                    <a:lnTo>
                      <a:pt x="78" y="9"/>
                    </a:lnTo>
                    <a:lnTo>
                      <a:pt x="69" y="4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90">
                <a:extLst>
                  <a:ext uri="{FF2B5EF4-FFF2-40B4-BE49-F238E27FC236}">
                    <a16:creationId xmlns:a16="http://schemas.microsoft.com/office/drawing/2014/main" id="{591D4FE2-E58F-464D-818A-5FB3AEE8C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876" y="5329209"/>
                <a:ext cx="47629" cy="45723"/>
              </a:xfrm>
              <a:custGeom>
                <a:avLst/>
                <a:gdLst>
                  <a:gd name="T0" fmla="*/ 50 w 99"/>
                  <a:gd name="T1" fmla="*/ 0 h 100"/>
                  <a:gd name="T2" fmla="*/ 40 w 99"/>
                  <a:gd name="T3" fmla="*/ 1 h 100"/>
                  <a:gd name="T4" fmla="*/ 30 w 99"/>
                  <a:gd name="T5" fmla="*/ 3 h 100"/>
                  <a:gd name="T6" fmla="*/ 22 w 99"/>
                  <a:gd name="T7" fmla="*/ 8 h 100"/>
                  <a:gd name="T8" fmla="*/ 15 w 99"/>
                  <a:gd name="T9" fmla="*/ 14 h 100"/>
                  <a:gd name="T10" fmla="*/ 9 w 99"/>
                  <a:gd name="T11" fmla="*/ 22 h 100"/>
                  <a:gd name="T12" fmla="*/ 4 w 99"/>
                  <a:gd name="T13" fmla="*/ 30 h 100"/>
                  <a:gd name="T14" fmla="*/ 1 w 99"/>
                  <a:gd name="T15" fmla="*/ 39 h 100"/>
                  <a:gd name="T16" fmla="*/ 0 w 99"/>
                  <a:gd name="T17" fmla="*/ 50 h 100"/>
                  <a:gd name="T18" fmla="*/ 1 w 99"/>
                  <a:gd name="T19" fmla="*/ 60 h 100"/>
                  <a:gd name="T20" fmla="*/ 4 w 99"/>
                  <a:gd name="T21" fmla="*/ 68 h 100"/>
                  <a:gd name="T22" fmla="*/ 9 w 99"/>
                  <a:gd name="T23" fmla="*/ 77 h 100"/>
                  <a:gd name="T24" fmla="*/ 15 w 99"/>
                  <a:gd name="T25" fmla="*/ 84 h 100"/>
                  <a:gd name="T26" fmla="*/ 22 w 99"/>
                  <a:gd name="T27" fmla="*/ 91 h 100"/>
                  <a:gd name="T28" fmla="*/ 30 w 99"/>
                  <a:gd name="T29" fmla="*/ 95 h 100"/>
                  <a:gd name="T30" fmla="*/ 40 w 99"/>
                  <a:gd name="T31" fmla="*/ 99 h 100"/>
                  <a:gd name="T32" fmla="*/ 50 w 99"/>
                  <a:gd name="T33" fmla="*/ 100 h 100"/>
                  <a:gd name="T34" fmla="*/ 59 w 99"/>
                  <a:gd name="T35" fmla="*/ 99 h 100"/>
                  <a:gd name="T36" fmla="*/ 69 w 99"/>
                  <a:gd name="T37" fmla="*/ 95 h 100"/>
                  <a:gd name="T38" fmla="*/ 78 w 99"/>
                  <a:gd name="T39" fmla="*/ 91 h 100"/>
                  <a:gd name="T40" fmla="*/ 85 w 99"/>
                  <a:gd name="T41" fmla="*/ 84 h 100"/>
                  <a:gd name="T42" fmla="*/ 91 w 99"/>
                  <a:gd name="T43" fmla="*/ 77 h 100"/>
                  <a:gd name="T44" fmla="*/ 96 w 99"/>
                  <a:gd name="T45" fmla="*/ 68 h 100"/>
                  <a:gd name="T46" fmla="*/ 98 w 99"/>
                  <a:gd name="T47" fmla="*/ 60 h 100"/>
                  <a:gd name="T48" fmla="*/ 99 w 99"/>
                  <a:gd name="T49" fmla="*/ 50 h 100"/>
                  <a:gd name="T50" fmla="*/ 98 w 99"/>
                  <a:gd name="T51" fmla="*/ 39 h 100"/>
                  <a:gd name="T52" fmla="*/ 96 w 99"/>
                  <a:gd name="T53" fmla="*/ 30 h 100"/>
                  <a:gd name="T54" fmla="*/ 91 w 99"/>
                  <a:gd name="T55" fmla="*/ 22 h 100"/>
                  <a:gd name="T56" fmla="*/ 85 w 99"/>
                  <a:gd name="T57" fmla="*/ 14 h 100"/>
                  <a:gd name="T58" fmla="*/ 78 w 99"/>
                  <a:gd name="T59" fmla="*/ 8 h 100"/>
                  <a:gd name="T60" fmla="*/ 69 w 99"/>
                  <a:gd name="T61" fmla="*/ 3 h 100"/>
                  <a:gd name="T62" fmla="*/ 59 w 99"/>
                  <a:gd name="T63" fmla="*/ 1 h 100"/>
                  <a:gd name="T64" fmla="*/ 50 w 99"/>
                  <a:gd name="T6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100">
                    <a:moveTo>
                      <a:pt x="50" y="0"/>
                    </a:moveTo>
                    <a:lnTo>
                      <a:pt x="40" y="1"/>
                    </a:lnTo>
                    <a:lnTo>
                      <a:pt x="30" y="3"/>
                    </a:lnTo>
                    <a:lnTo>
                      <a:pt x="22" y="8"/>
                    </a:lnTo>
                    <a:lnTo>
                      <a:pt x="15" y="14"/>
                    </a:lnTo>
                    <a:lnTo>
                      <a:pt x="9" y="22"/>
                    </a:lnTo>
                    <a:lnTo>
                      <a:pt x="4" y="30"/>
                    </a:lnTo>
                    <a:lnTo>
                      <a:pt x="1" y="39"/>
                    </a:lnTo>
                    <a:lnTo>
                      <a:pt x="0" y="50"/>
                    </a:lnTo>
                    <a:lnTo>
                      <a:pt x="1" y="60"/>
                    </a:lnTo>
                    <a:lnTo>
                      <a:pt x="4" y="68"/>
                    </a:lnTo>
                    <a:lnTo>
                      <a:pt x="9" y="77"/>
                    </a:lnTo>
                    <a:lnTo>
                      <a:pt x="15" y="84"/>
                    </a:lnTo>
                    <a:lnTo>
                      <a:pt x="22" y="91"/>
                    </a:lnTo>
                    <a:lnTo>
                      <a:pt x="30" y="95"/>
                    </a:lnTo>
                    <a:lnTo>
                      <a:pt x="40" y="99"/>
                    </a:lnTo>
                    <a:lnTo>
                      <a:pt x="50" y="100"/>
                    </a:lnTo>
                    <a:lnTo>
                      <a:pt x="59" y="99"/>
                    </a:lnTo>
                    <a:lnTo>
                      <a:pt x="69" y="95"/>
                    </a:lnTo>
                    <a:lnTo>
                      <a:pt x="78" y="91"/>
                    </a:lnTo>
                    <a:lnTo>
                      <a:pt x="85" y="84"/>
                    </a:lnTo>
                    <a:lnTo>
                      <a:pt x="91" y="77"/>
                    </a:lnTo>
                    <a:lnTo>
                      <a:pt x="96" y="68"/>
                    </a:lnTo>
                    <a:lnTo>
                      <a:pt x="98" y="60"/>
                    </a:lnTo>
                    <a:lnTo>
                      <a:pt x="99" y="50"/>
                    </a:lnTo>
                    <a:lnTo>
                      <a:pt x="98" y="39"/>
                    </a:lnTo>
                    <a:lnTo>
                      <a:pt x="96" y="30"/>
                    </a:lnTo>
                    <a:lnTo>
                      <a:pt x="91" y="22"/>
                    </a:lnTo>
                    <a:lnTo>
                      <a:pt x="85" y="14"/>
                    </a:lnTo>
                    <a:lnTo>
                      <a:pt x="78" y="8"/>
                    </a:lnTo>
                    <a:lnTo>
                      <a:pt x="69" y="3"/>
                    </a:lnTo>
                    <a:lnTo>
                      <a:pt x="59" y="1"/>
                    </a:lnTo>
                    <a:lnTo>
                      <a:pt x="50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122" name="Picture 2" descr="BLOG: Pros &amp; Cons of Online Software">
            <a:extLst>
              <a:ext uri="{FF2B5EF4-FFF2-40B4-BE49-F238E27FC236}">
                <a16:creationId xmlns:a16="http://schemas.microsoft.com/office/drawing/2014/main" id="{5E9DF6E4-E19F-46E9-A948-02ED925F8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7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02CB1-F379-47A2-A530-3E9FD00C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>
                <a:solidFill>
                  <a:schemeClr val="accent1"/>
                </a:solidFill>
              </a:rPr>
              <a:t>Model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D72AA-6ADE-4356-A1A7-D653B7C52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Of all the models used we chose to go ahead with </a:t>
            </a:r>
            <a:r>
              <a:rPr lang="en-US" sz="2400" dirty="0" err="1"/>
              <a:t>LightGBM</a:t>
            </a:r>
            <a:r>
              <a:rPr lang="en-US" sz="2400" dirty="0"/>
              <a:t> regressor. </a:t>
            </a:r>
          </a:p>
          <a:p>
            <a:r>
              <a:rPr lang="en-US" sz="2400" dirty="0"/>
              <a:t>We split the data into K-fold of 3 for training/validation. Then predicted using the test set</a:t>
            </a:r>
          </a:p>
          <a:p>
            <a:r>
              <a:rPr lang="en-US" sz="2400" dirty="0"/>
              <a:t>The accuracy of these models is evaluated based on the Root Mean Squared Logarithmic Error (RMSLE):</a:t>
            </a:r>
            <a:endParaRPr lang="en-CA" sz="2400" dirty="0"/>
          </a:p>
          <a:p>
            <a:r>
              <a:rPr lang="en-US" sz="2400" dirty="0"/>
              <a:t>Root Mean Squared Logarithmic Error (RMSLE) of 1.566 public and our final run was a 1.292 public score (~20% better). </a:t>
            </a:r>
            <a:endParaRPr lang="en-CA" sz="2400" dirty="0"/>
          </a:p>
          <a:p>
            <a:endParaRPr lang="en-CA" sz="2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E0C9B6-4159-4BB8-BE27-8A35468D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599C52-5F75-4F4B-834C-BE0CEDAE4509}" type="slidenum">
              <a:rPr lang="en-ID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ID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88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87AF425-2932-48C1-92FD-7C5184840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476852"/>
              </p:ext>
            </p:extLst>
          </p:nvPr>
        </p:nvGraphicFramePr>
        <p:xfrm>
          <a:off x="176975" y="1656039"/>
          <a:ext cx="5401246" cy="3979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DFCFC21-7C9B-4B3A-8116-73E6A417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Our Progress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3DD46D-71A9-44B1-975C-327ECC218003}"/>
              </a:ext>
            </a:extLst>
          </p:cNvPr>
          <p:cNvSpPr/>
          <p:nvPr/>
        </p:nvSpPr>
        <p:spPr>
          <a:xfrm>
            <a:off x="1318962" y="5924067"/>
            <a:ext cx="3117272" cy="421171"/>
          </a:xfrm>
          <a:prstGeom prst="roundRect">
            <a:avLst>
              <a:gd name="adj" fmla="val 50000"/>
            </a:avLst>
          </a:prstGeom>
          <a:solidFill>
            <a:srgbClr val="48B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sz="1600" b="1" dirty="0">
                <a:solidFill>
                  <a:schemeClr val="bg1"/>
                </a:solidFill>
              </a:rPr>
              <a:t>Project Current Status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5A8A95-F41E-408B-B0DC-02147D344686}"/>
              </a:ext>
            </a:extLst>
          </p:cNvPr>
          <p:cNvGrpSpPr/>
          <p:nvPr/>
        </p:nvGrpSpPr>
        <p:grpSpPr>
          <a:xfrm>
            <a:off x="5949801" y="2852894"/>
            <a:ext cx="5558443" cy="1569660"/>
            <a:chOff x="5707464" y="3771803"/>
            <a:chExt cx="5558443" cy="15696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A41203-FA33-45C7-AFD5-FBEF9790E439}"/>
                </a:ext>
              </a:extLst>
            </p:cNvPr>
            <p:cNvSpPr/>
            <p:nvPr/>
          </p:nvSpPr>
          <p:spPr>
            <a:xfrm flipH="1">
              <a:off x="8288496" y="3771803"/>
              <a:ext cx="2977411" cy="156966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Once the client is registered for subscription, dashboard will be sent to client via Email with their meter statistics.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 will be using Dash which is python framework for building our analytical web application</a:t>
              </a:r>
              <a:r>
                <a:rPr lang="en-CA" dirty="0"/>
                <a:t>.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C38A067-1336-4D4E-BB19-8573A17FC091}"/>
                </a:ext>
              </a:extLst>
            </p:cNvPr>
            <p:cNvGrpSpPr/>
            <p:nvPr/>
          </p:nvGrpSpPr>
          <p:grpSpPr>
            <a:xfrm>
              <a:off x="6063415" y="3771803"/>
              <a:ext cx="513196" cy="515561"/>
              <a:chOff x="8440738" y="1458913"/>
              <a:chExt cx="344488" cy="34607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3" name="Freeform 156">
                <a:extLst>
                  <a:ext uri="{FF2B5EF4-FFF2-40B4-BE49-F238E27FC236}">
                    <a16:creationId xmlns:a16="http://schemas.microsoft.com/office/drawing/2014/main" id="{9091F395-D8B9-48A9-8796-478F63BAB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5838" y="1458913"/>
                <a:ext cx="14288" cy="74613"/>
              </a:xfrm>
              <a:custGeom>
                <a:avLst/>
                <a:gdLst>
                  <a:gd name="T0" fmla="*/ 2 w 4"/>
                  <a:gd name="T1" fmla="*/ 20 h 20"/>
                  <a:gd name="T2" fmla="*/ 0 w 4"/>
                  <a:gd name="T3" fmla="*/ 18 h 20"/>
                  <a:gd name="T4" fmla="*/ 0 w 4"/>
                  <a:gd name="T5" fmla="*/ 2 h 20"/>
                  <a:gd name="T6" fmla="*/ 2 w 4"/>
                  <a:gd name="T7" fmla="*/ 0 h 20"/>
                  <a:gd name="T8" fmla="*/ 4 w 4"/>
                  <a:gd name="T9" fmla="*/ 2 h 20"/>
                  <a:gd name="T10" fmla="*/ 4 w 4"/>
                  <a:gd name="T11" fmla="*/ 18 h 20"/>
                  <a:gd name="T12" fmla="*/ 2 w 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0">
                    <a:moveTo>
                      <a:pt x="2" y="20"/>
                    </a:moveTo>
                    <a:cubicBezTo>
                      <a:pt x="1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3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57">
                <a:extLst>
                  <a:ext uri="{FF2B5EF4-FFF2-40B4-BE49-F238E27FC236}">
                    <a16:creationId xmlns:a16="http://schemas.microsoft.com/office/drawing/2014/main" id="{802922C0-BBB3-4C9B-AC86-0A3FE65D3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624013"/>
                <a:ext cx="74613" cy="14288"/>
              </a:xfrm>
              <a:custGeom>
                <a:avLst/>
                <a:gdLst>
                  <a:gd name="T0" fmla="*/ 2 w 20"/>
                  <a:gd name="T1" fmla="*/ 4 h 4"/>
                  <a:gd name="T2" fmla="*/ 0 w 20"/>
                  <a:gd name="T3" fmla="*/ 2 h 4"/>
                  <a:gd name="T4" fmla="*/ 2 w 20"/>
                  <a:gd name="T5" fmla="*/ 0 h 4"/>
                  <a:gd name="T6" fmla="*/ 18 w 20"/>
                  <a:gd name="T7" fmla="*/ 0 h 4"/>
                  <a:gd name="T8" fmla="*/ 20 w 20"/>
                  <a:gd name="T9" fmla="*/ 2 h 4"/>
                  <a:gd name="T10" fmla="*/ 18 w 20"/>
                  <a:gd name="T11" fmla="*/ 4 h 4"/>
                  <a:gd name="T12" fmla="*/ 2 w 20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158">
                <a:extLst>
                  <a:ext uri="{FF2B5EF4-FFF2-40B4-BE49-F238E27FC236}">
                    <a16:creationId xmlns:a16="http://schemas.microsoft.com/office/drawing/2014/main" id="{BD814FF8-F8D9-4394-AA3A-968C41D36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5838" y="1728788"/>
                <a:ext cx="14288" cy="76200"/>
              </a:xfrm>
              <a:custGeom>
                <a:avLst/>
                <a:gdLst>
                  <a:gd name="T0" fmla="*/ 2 w 4"/>
                  <a:gd name="T1" fmla="*/ 20 h 20"/>
                  <a:gd name="T2" fmla="*/ 0 w 4"/>
                  <a:gd name="T3" fmla="*/ 18 h 20"/>
                  <a:gd name="T4" fmla="*/ 0 w 4"/>
                  <a:gd name="T5" fmla="*/ 2 h 20"/>
                  <a:gd name="T6" fmla="*/ 2 w 4"/>
                  <a:gd name="T7" fmla="*/ 0 h 20"/>
                  <a:gd name="T8" fmla="*/ 4 w 4"/>
                  <a:gd name="T9" fmla="*/ 2 h 20"/>
                  <a:gd name="T10" fmla="*/ 4 w 4"/>
                  <a:gd name="T11" fmla="*/ 18 h 20"/>
                  <a:gd name="T12" fmla="*/ 2 w 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0">
                    <a:moveTo>
                      <a:pt x="2" y="20"/>
                    </a:moveTo>
                    <a:cubicBezTo>
                      <a:pt x="1" y="20"/>
                      <a:pt x="0" y="19"/>
                      <a:pt x="0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3" y="20"/>
                      <a:pt x="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81EF18AF-863F-4CF3-A8A3-725A54465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0613" y="1624013"/>
                <a:ext cx="74613" cy="14288"/>
              </a:xfrm>
              <a:custGeom>
                <a:avLst/>
                <a:gdLst>
                  <a:gd name="T0" fmla="*/ 18 w 20"/>
                  <a:gd name="T1" fmla="*/ 4 h 4"/>
                  <a:gd name="T2" fmla="*/ 18 w 20"/>
                  <a:gd name="T3" fmla="*/ 4 h 4"/>
                  <a:gd name="T4" fmla="*/ 2 w 20"/>
                  <a:gd name="T5" fmla="*/ 4 h 4"/>
                  <a:gd name="T6" fmla="*/ 0 w 20"/>
                  <a:gd name="T7" fmla="*/ 2 h 4"/>
                  <a:gd name="T8" fmla="*/ 2 w 20"/>
                  <a:gd name="T9" fmla="*/ 0 h 4"/>
                  <a:gd name="T10" fmla="*/ 2 w 20"/>
                  <a:gd name="T11" fmla="*/ 0 h 4"/>
                  <a:gd name="T12" fmla="*/ 18 w 20"/>
                  <a:gd name="T13" fmla="*/ 0 h 4"/>
                  <a:gd name="T14" fmla="*/ 20 w 20"/>
                  <a:gd name="T15" fmla="*/ 2 h 4"/>
                  <a:gd name="T16" fmla="*/ 18 w 20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4">
                    <a:moveTo>
                      <a:pt x="18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0" y="1"/>
                      <a:pt x="20" y="2"/>
                    </a:cubicBezTo>
                    <a:cubicBezTo>
                      <a:pt x="20" y="3"/>
                      <a:pt x="19" y="4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33BB030D-94BA-43A1-92B4-47DD3105FD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0900" y="1489076"/>
                <a:ext cx="284163" cy="285750"/>
              </a:xfrm>
              <a:custGeom>
                <a:avLst/>
                <a:gdLst>
                  <a:gd name="T0" fmla="*/ 66 w 76"/>
                  <a:gd name="T1" fmla="*/ 42 h 76"/>
                  <a:gd name="T2" fmla="*/ 62 w 76"/>
                  <a:gd name="T3" fmla="*/ 38 h 76"/>
                  <a:gd name="T4" fmla="*/ 66 w 76"/>
                  <a:gd name="T5" fmla="*/ 34 h 76"/>
                  <a:gd name="T6" fmla="*/ 76 w 76"/>
                  <a:gd name="T7" fmla="*/ 34 h 76"/>
                  <a:gd name="T8" fmla="*/ 42 w 76"/>
                  <a:gd name="T9" fmla="*/ 0 h 76"/>
                  <a:gd name="T10" fmla="*/ 42 w 76"/>
                  <a:gd name="T11" fmla="*/ 10 h 76"/>
                  <a:gd name="T12" fmla="*/ 38 w 76"/>
                  <a:gd name="T13" fmla="*/ 14 h 76"/>
                  <a:gd name="T14" fmla="*/ 34 w 76"/>
                  <a:gd name="T15" fmla="*/ 10 h 76"/>
                  <a:gd name="T16" fmla="*/ 34 w 76"/>
                  <a:gd name="T17" fmla="*/ 0 h 76"/>
                  <a:gd name="T18" fmla="*/ 0 w 76"/>
                  <a:gd name="T19" fmla="*/ 34 h 76"/>
                  <a:gd name="T20" fmla="*/ 10 w 76"/>
                  <a:gd name="T21" fmla="*/ 34 h 76"/>
                  <a:gd name="T22" fmla="*/ 14 w 76"/>
                  <a:gd name="T23" fmla="*/ 38 h 76"/>
                  <a:gd name="T24" fmla="*/ 10 w 76"/>
                  <a:gd name="T25" fmla="*/ 42 h 76"/>
                  <a:gd name="T26" fmla="*/ 0 w 76"/>
                  <a:gd name="T27" fmla="*/ 42 h 76"/>
                  <a:gd name="T28" fmla="*/ 34 w 76"/>
                  <a:gd name="T29" fmla="*/ 76 h 76"/>
                  <a:gd name="T30" fmla="*/ 34 w 76"/>
                  <a:gd name="T31" fmla="*/ 66 h 76"/>
                  <a:gd name="T32" fmla="*/ 38 w 76"/>
                  <a:gd name="T33" fmla="*/ 62 h 76"/>
                  <a:gd name="T34" fmla="*/ 42 w 76"/>
                  <a:gd name="T35" fmla="*/ 66 h 76"/>
                  <a:gd name="T36" fmla="*/ 42 w 76"/>
                  <a:gd name="T37" fmla="*/ 76 h 76"/>
                  <a:gd name="T38" fmla="*/ 76 w 76"/>
                  <a:gd name="T39" fmla="*/ 42 h 76"/>
                  <a:gd name="T40" fmla="*/ 66 w 76"/>
                  <a:gd name="T41" fmla="*/ 42 h 76"/>
                  <a:gd name="T42" fmla="*/ 54 w 76"/>
                  <a:gd name="T43" fmla="*/ 56 h 76"/>
                  <a:gd name="T44" fmla="*/ 54 w 76"/>
                  <a:gd name="T45" fmla="*/ 56 h 76"/>
                  <a:gd name="T46" fmla="*/ 22 w 76"/>
                  <a:gd name="T47" fmla="*/ 56 h 76"/>
                  <a:gd name="T48" fmla="*/ 20 w 76"/>
                  <a:gd name="T49" fmla="*/ 54 h 76"/>
                  <a:gd name="T50" fmla="*/ 31 w 76"/>
                  <a:gd name="T51" fmla="*/ 37 h 76"/>
                  <a:gd name="T52" fmla="*/ 28 w 76"/>
                  <a:gd name="T53" fmla="*/ 30 h 76"/>
                  <a:gd name="T54" fmla="*/ 38 w 76"/>
                  <a:gd name="T55" fmla="*/ 20 h 76"/>
                  <a:gd name="T56" fmla="*/ 48 w 76"/>
                  <a:gd name="T57" fmla="*/ 30 h 76"/>
                  <a:gd name="T58" fmla="*/ 45 w 76"/>
                  <a:gd name="T59" fmla="*/ 37 h 76"/>
                  <a:gd name="T60" fmla="*/ 56 w 76"/>
                  <a:gd name="T61" fmla="*/ 53 h 76"/>
                  <a:gd name="T62" fmla="*/ 56 w 76"/>
                  <a:gd name="T63" fmla="*/ 54 h 76"/>
                  <a:gd name="T64" fmla="*/ 54 w 76"/>
                  <a:gd name="T65" fmla="*/ 5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6" h="76">
                    <a:moveTo>
                      <a:pt x="66" y="42"/>
                    </a:moveTo>
                    <a:cubicBezTo>
                      <a:pt x="64" y="42"/>
                      <a:pt x="62" y="40"/>
                      <a:pt x="62" y="38"/>
                    </a:cubicBezTo>
                    <a:cubicBezTo>
                      <a:pt x="62" y="36"/>
                      <a:pt x="64" y="34"/>
                      <a:pt x="66" y="34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4" y="16"/>
                      <a:pt x="60" y="2"/>
                      <a:pt x="42" y="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2"/>
                      <a:pt x="40" y="14"/>
                      <a:pt x="38" y="14"/>
                    </a:cubicBezTo>
                    <a:cubicBezTo>
                      <a:pt x="36" y="14"/>
                      <a:pt x="34" y="12"/>
                      <a:pt x="34" y="1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6" y="2"/>
                      <a:pt x="2" y="16"/>
                      <a:pt x="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2" y="34"/>
                      <a:pt x="14" y="36"/>
                      <a:pt x="14" y="38"/>
                    </a:cubicBezTo>
                    <a:cubicBezTo>
                      <a:pt x="14" y="40"/>
                      <a:pt x="12" y="42"/>
                      <a:pt x="1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60"/>
                      <a:pt x="16" y="74"/>
                      <a:pt x="34" y="7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4" y="64"/>
                      <a:pt x="36" y="62"/>
                      <a:pt x="38" y="62"/>
                    </a:cubicBezTo>
                    <a:cubicBezTo>
                      <a:pt x="40" y="62"/>
                      <a:pt x="42" y="64"/>
                      <a:pt x="42" y="66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60" y="74"/>
                      <a:pt x="74" y="60"/>
                      <a:pt x="76" y="42"/>
                    </a:cubicBezTo>
                    <a:lnTo>
                      <a:pt x="66" y="42"/>
                    </a:lnTo>
                    <a:close/>
                    <a:moveTo>
                      <a:pt x="54" y="56"/>
                    </a:moveTo>
                    <a:cubicBezTo>
                      <a:pt x="54" y="56"/>
                      <a:pt x="54" y="56"/>
                      <a:pt x="54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1" y="56"/>
                      <a:pt x="20" y="55"/>
                      <a:pt x="20" y="54"/>
                    </a:cubicBezTo>
                    <a:cubicBezTo>
                      <a:pt x="20" y="46"/>
                      <a:pt x="25" y="40"/>
                      <a:pt x="31" y="37"/>
                    </a:cubicBezTo>
                    <a:cubicBezTo>
                      <a:pt x="29" y="36"/>
                      <a:pt x="28" y="33"/>
                      <a:pt x="28" y="30"/>
                    </a:cubicBezTo>
                    <a:cubicBezTo>
                      <a:pt x="28" y="25"/>
                      <a:pt x="33" y="20"/>
                      <a:pt x="38" y="20"/>
                    </a:cubicBezTo>
                    <a:cubicBezTo>
                      <a:pt x="44" y="20"/>
                      <a:pt x="48" y="25"/>
                      <a:pt x="48" y="30"/>
                    </a:cubicBezTo>
                    <a:cubicBezTo>
                      <a:pt x="48" y="33"/>
                      <a:pt x="47" y="36"/>
                      <a:pt x="45" y="37"/>
                    </a:cubicBezTo>
                    <a:cubicBezTo>
                      <a:pt x="51" y="40"/>
                      <a:pt x="56" y="46"/>
                      <a:pt x="56" y="53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5"/>
                      <a:pt x="55" y="56"/>
                      <a:pt x="5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E41EB4D-862B-4905-B7DB-4BE91C2ABED6}"/>
                </a:ext>
              </a:extLst>
            </p:cNvPr>
            <p:cNvGrpSpPr/>
            <p:nvPr/>
          </p:nvGrpSpPr>
          <p:grpSpPr>
            <a:xfrm>
              <a:off x="5707464" y="4444740"/>
              <a:ext cx="2144286" cy="426266"/>
              <a:chOff x="549959" y="3593947"/>
              <a:chExt cx="2144286" cy="319581"/>
            </a:xfrm>
            <a:solidFill>
              <a:srgbClr val="48B8A8"/>
            </a:solidFill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A00F56D3-3EB6-422E-A1BE-2EA37AAB45DF}"/>
                  </a:ext>
                </a:extLst>
              </p:cNvPr>
              <p:cNvSpPr/>
              <p:nvPr/>
            </p:nvSpPr>
            <p:spPr>
              <a:xfrm>
                <a:off x="549959" y="3593947"/>
                <a:ext cx="2144286" cy="3195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r>
                  <a:rPr lang="en-ID" sz="1400" b="1" dirty="0">
                    <a:solidFill>
                      <a:schemeClr val="bg1"/>
                    </a:solidFill>
                  </a:rPr>
                  <a:t>Final Product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64E0D04-48F0-44E2-870D-DB3900BD9ED0}"/>
                  </a:ext>
                </a:extLst>
              </p:cNvPr>
              <p:cNvSpPr/>
              <p:nvPr/>
            </p:nvSpPr>
            <p:spPr>
              <a:xfrm>
                <a:off x="549959" y="3593947"/>
                <a:ext cx="301794" cy="319581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4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7E9886A-3FB6-43A6-95FB-A05A3F9B0A73}"/>
              </a:ext>
            </a:extLst>
          </p:cNvPr>
          <p:cNvGrpSpPr/>
          <p:nvPr/>
        </p:nvGrpSpPr>
        <p:grpSpPr>
          <a:xfrm>
            <a:off x="5949801" y="1288055"/>
            <a:ext cx="5477720" cy="1158010"/>
            <a:chOff x="5707464" y="2144686"/>
            <a:chExt cx="5477720" cy="11580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8B0BD7-0BCF-44B6-A160-67B9C1C77BC5}"/>
                </a:ext>
              </a:extLst>
            </p:cNvPr>
            <p:cNvGrpSpPr/>
            <p:nvPr/>
          </p:nvGrpSpPr>
          <p:grpSpPr>
            <a:xfrm>
              <a:off x="6063415" y="2144686"/>
              <a:ext cx="389115" cy="426267"/>
              <a:chOff x="9175750" y="1458913"/>
              <a:chExt cx="315913" cy="34607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9" name="Freeform 115">
                <a:extLst>
                  <a:ext uri="{FF2B5EF4-FFF2-40B4-BE49-F238E27FC236}">
                    <a16:creationId xmlns:a16="http://schemas.microsoft.com/office/drawing/2014/main" id="{1DFA0316-C150-42EE-A682-353A343DC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013" y="1593851"/>
                <a:ext cx="120650" cy="211138"/>
              </a:xfrm>
              <a:custGeom>
                <a:avLst/>
                <a:gdLst>
                  <a:gd name="T0" fmla="*/ 0 w 32"/>
                  <a:gd name="T1" fmla="*/ 0 h 56"/>
                  <a:gd name="T2" fmla="*/ 0 w 32"/>
                  <a:gd name="T3" fmla="*/ 22 h 56"/>
                  <a:gd name="T4" fmla="*/ 8 w 32"/>
                  <a:gd name="T5" fmla="*/ 32 h 56"/>
                  <a:gd name="T6" fmla="*/ 8 w 32"/>
                  <a:gd name="T7" fmla="*/ 56 h 56"/>
                  <a:gd name="T8" fmla="*/ 24 w 32"/>
                  <a:gd name="T9" fmla="*/ 56 h 56"/>
                  <a:gd name="T10" fmla="*/ 24 w 32"/>
                  <a:gd name="T11" fmla="*/ 32 h 56"/>
                  <a:gd name="T12" fmla="*/ 32 w 32"/>
                  <a:gd name="T13" fmla="*/ 22 h 56"/>
                  <a:gd name="T14" fmla="*/ 32 w 32"/>
                  <a:gd name="T15" fmla="*/ 0 h 56"/>
                  <a:gd name="T16" fmla="*/ 0 w 32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6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7"/>
                      <a:pt x="3" y="31"/>
                      <a:pt x="8" y="32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9" y="31"/>
                      <a:pt x="32" y="27"/>
                      <a:pt x="32" y="22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Oval 116">
                <a:extLst>
                  <a:ext uri="{FF2B5EF4-FFF2-40B4-BE49-F238E27FC236}">
                    <a16:creationId xmlns:a16="http://schemas.microsoft.com/office/drawing/2014/main" id="{2ECBE646-5825-44DD-9D6C-640382F24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1489076"/>
                <a:ext cx="90488" cy="889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17">
                <a:extLst>
                  <a:ext uri="{FF2B5EF4-FFF2-40B4-BE49-F238E27FC236}">
                    <a16:creationId xmlns:a16="http://schemas.microsoft.com/office/drawing/2014/main" id="{76AA7D30-6D27-4CDE-84F7-11AEBAFD1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458913"/>
                <a:ext cx="165100" cy="346075"/>
              </a:xfrm>
              <a:custGeom>
                <a:avLst/>
                <a:gdLst>
                  <a:gd name="T0" fmla="*/ 33 w 44"/>
                  <a:gd name="T1" fmla="*/ 22 h 92"/>
                  <a:gd name="T2" fmla="*/ 43 w 44"/>
                  <a:gd name="T3" fmla="*/ 11 h 92"/>
                  <a:gd name="T4" fmla="*/ 44 w 44"/>
                  <a:gd name="T5" fmla="*/ 9 h 92"/>
                  <a:gd name="T6" fmla="*/ 42 w 44"/>
                  <a:gd name="T7" fmla="*/ 8 h 92"/>
                  <a:gd name="T8" fmla="*/ 4 w 44"/>
                  <a:gd name="T9" fmla="*/ 8 h 92"/>
                  <a:gd name="T10" fmla="*/ 4 w 44"/>
                  <a:gd name="T11" fmla="*/ 2 h 92"/>
                  <a:gd name="T12" fmla="*/ 2 w 44"/>
                  <a:gd name="T13" fmla="*/ 0 h 92"/>
                  <a:gd name="T14" fmla="*/ 0 w 44"/>
                  <a:gd name="T15" fmla="*/ 2 h 92"/>
                  <a:gd name="T16" fmla="*/ 0 w 44"/>
                  <a:gd name="T17" fmla="*/ 10 h 92"/>
                  <a:gd name="T18" fmla="*/ 0 w 44"/>
                  <a:gd name="T19" fmla="*/ 34 h 92"/>
                  <a:gd name="T20" fmla="*/ 0 w 44"/>
                  <a:gd name="T21" fmla="*/ 90 h 92"/>
                  <a:gd name="T22" fmla="*/ 2 w 44"/>
                  <a:gd name="T23" fmla="*/ 92 h 92"/>
                  <a:gd name="T24" fmla="*/ 4 w 44"/>
                  <a:gd name="T25" fmla="*/ 90 h 92"/>
                  <a:gd name="T26" fmla="*/ 4 w 44"/>
                  <a:gd name="T27" fmla="*/ 36 h 92"/>
                  <a:gd name="T28" fmla="*/ 42 w 44"/>
                  <a:gd name="T29" fmla="*/ 36 h 92"/>
                  <a:gd name="T30" fmla="*/ 42 w 44"/>
                  <a:gd name="T31" fmla="*/ 36 h 92"/>
                  <a:gd name="T32" fmla="*/ 44 w 44"/>
                  <a:gd name="T33" fmla="*/ 34 h 92"/>
                  <a:gd name="T34" fmla="*/ 43 w 44"/>
                  <a:gd name="T35" fmla="*/ 32 h 92"/>
                  <a:gd name="T36" fmla="*/ 33 w 44"/>
                  <a:gd name="T37" fmla="*/ 2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2">
                    <a:moveTo>
                      <a:pt x="33" y="22"/>
                    </a:moveTo>
                    <a:cubicBezTo>
                      <a:pt x="43" y="11"/>
                      <a:pt x="43" y="11"/>
                      <a:pt x="43" y="11"/>
                    </a:cubicBezTo>
                    <a:cubicBezTo>
                      <a:pt x="44" y="11"/>
                      <a:pt x="44" y="10"/>
                      <a:pt x="44" y="9"/>
                    </a:cubicBezTo>
                    <a:cubicBezTo>
                      <a:pt x="44" y="8"/>
                      <a:pt x="43" y="8"/>
                      <a:pt x="4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1" y="92"/>
                      <a:pt x="2" y="92"/>
                    </a:cubicBezTo>
                    <a:cubicBezTo>
                      <a:pt x="3" y="92"/>
                      <a:pt x="4" y="91"/>
                      <a:pt x="4" y="90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3" y="36"/>
                      <a:pt x="44" y="35"/>
                      <a:pt x="44" y="34"/>
                    </a:cubicBezTo>
                    <a:cubicBezTo>
                      <a:pt x="44" y="33"/>
                      <a:pt x="44" y="33"/>
                      <a:pt x="43" y="32"/>
                    </a:cubicBezTo>
                    <a:lnTo>
                      <a:pt x="3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A2F472-62EF-4581-A37D-ED2BF8B0B31D}"/>
                </a:ext>
              </a:extLst>
            </p:cNvPr>
            <p:cNvSpPr/>
            <p:nvPr/>
          </p:nvSpPr>
          <p:spPr>
            <a:xfrm flipH="1">
              <a:off x="8288496" y="2440922"/>
              <a:ext cx="2896688" cy="86177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Exploratory Data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Pre-processing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Model Training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Final Product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A2B7D30-0696-4181-B89F-2A301931B6B1}"/>
                </a:ext>
              </a:extLst>
            </p:cNvPr>
            <p:cNvGrpSpPr/>
            <p:nvPr/>
          </p:nvGrpSpPr>
          <p:grpSpPr>
            <a:xfrm>
              <a:off x="5707464" y="2739113"/>
              <a:ext cx="2144286" cy="426266"/>
              <a:chOff x="549959" y="3593947"/>
              <a:chExt cx="2144286" cy="319581"/>
            </a:xfrm>
            <a:solidFill>
              <a:srgbClr val="48B8A8"/>
            </a:solidFill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E7BFB1CE-F1D9-4023-BCA1-069F29BFB201}"/>
                  </a:ext>
                </a:extLst>
              </p:cNvPr>
              <p:cNvSpPr/>
              <p:nvPr/>
            </p:nvSpPr>
            <p:spPr>
              <a:xfrm>
                <a:off x="549959" y="3593947"/>
                <a:ext cx="2144286" cy="3195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r>
                  <a:rPr lang="en-ID" sz="1400" b="1" dirty="0">
                    <a:solidFill>
                      <a:schemeClr val="bg1"/>
                    </a:solidFill>
                  </a:rPr>
                  <a:t>Milestone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63829BE-8902-43CD-8F30-0DFA00134734}"/>
                  </a:ext>
                </a:extLst>
              </p:cNvPr>
              <p:cNvSpPr/>
              <p:nvPr/>
            </p:nvSpPr>
            <p:spPr>
              <a:xfrm>
                <a:off x="549959" y="3593947"/>
                <a:ext cx="301794" cy="319581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4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CFF65C-A596-402A-B59A-01D27E46508D}"/>
              </a:ext>
            </a:extLst>
          </p:cNvPr>
          <p:cNvGrpSpPr/>
          <p:nvPr/>
        </p:nvGrpSpPr>
        <p:grpSpPr>
          <a:xfrm>
            <a:off x="2460313" y="3113815"/>
            <a:ext cx="567871" cy="567871"/>
            <a:chOff x="4319588" y="2492375"/>
            <a:chExt cx="287338" cy="287338"/>
          </a:xfrm>
          <a:solidFill>
            <a:schemeClr val="bg1">
              <a:lumMod val="85000"/>
            </a:schemeClr>
          </a:solidFill>
        </p:grpSpPr>
        <p:sp>
          <p:nvSpPr>
            <p:cNvPr id="49" name="Freeform 372">
              <a:extLst>
                <a:ext uri="{FF2B5EF4-FFF2-40B4-BE49-F238E27FC236}">
                  <a16:creationId xmlns:a16="http://schemas.microsoft.com/office/drawing/2014/main" id="{EC674286-53F9-4C83-90CA-E87B45B41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73">
              <a:extLst>
                <a:ext uri="{FF2B5EF4-FFF2-40B4-BE49-F238E27FC236}">
                  <a16:creationId xmlns:a16="http://schemas.microsoft.com/office/drawing/2014/main" id="{16428DF9-0FE7-456C-AA25-34FB6036E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556FBC-19F9-4434-BE97-F219E8AFFBBA}"/>
              </a:ext>
            </a:extLst>
          </p:cNvPr>
          <p:cNvGrpSpPr/>
          <p:nvPr/>
        </p:nvGrpSpPr>
        <p:grpSpPr>
          <a:xfrm>
            <a:off x="5949800" y="4908058"/>
            <a:ext cx="5518082" cy="1760701"/>
            <a:chOff x="5707464" y="2144686"/>
            <a:chExt cx="5518082" cy="176070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E00E02A-E6FB-46F4-AA20-1EA76E099FCB}"/>
                </a:ext>
              </a:extLst>
            </p:cNvPr>
            <p:cNvGrpSpPr/>
            <p:nvPr/>
          </p:nvGrpSpPr>
          <p:grpSpPr>
            <a:xfrm>
              <a:off x="6063415" y="2144686"/>
              <a:ext cx="389115" cy="426267"/>
              <a:chOff x="9175750" y="1458913"/>
              <a:chExt cx="315913" cy="346076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6" name="Freeform 115">
                <a:extLst>
                  <a:ext uri="{FF2B5EF4-FFF2-40B4-BE49-F238E27FC236}">
                    <a16:creationId xmlns:a16="http://schemas.microsoft.com/office/drawing/2014/main" id="{540AB9A9-2259-4C29-9B8F-4FD7FA7B6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1013" y="1593851"/>
                <a:ext cx="120650" cy="211138"/>
              </a:xfrm>
              <a:custGeom>
                <a:avLst/>
                <a:gdLst>
                  <a:gd name="T0" fmla="*/ 0 w 32"/>
                  <a:gd name="T1" fmla="*/ 0 h 56"/>
                  <a:gd name="T2" fmla="*/ 0 w 32"/>
                  <a:gd name="T3" fmla="*/ 22 h 56"/>
                  <a:gd name="T4" fmla="*/ 8 w 32"/>
                  <a:gd name="T5" fmla="*/ 32 h 56"/>
                  <a:gd name="T6" fmla="*/ 8 w 32"/>
                  <a:gd name="T7" fmla="*/ 56 h 56"/>
                  <a:gd name="T8" fmla="*/ 24 w 32"/>
                  <a:gd name="T9" fmla="*/ 56 h 56"/>
                  <a:gd name="T10" fmla="*/ 24 w 32"/>
                  <a:gd name="T11" fmla="*/ 32 h 56"/>
                  <a:gd name="T12" fmla="*/ 32 w 32"/>
                  <a:gd name="T13" fmla="*/ 22 h 56"/>
                  <a:gd name="T14" fmla="*/ 32 w 32"/>
                  <a:gd name="T15" fmla="*/ 0 h 56"/>
                  <a:gd name="T16" fmla="*/ 0 w 32"/>
                  <a:gd name="T1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6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7"/>
                      <a:pt x="3" y="31"/>
                      <a:pt x="8" y="32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9" y="31"/>
                      <a:pt x="32" y="27"/>
                      <a:pt x="32" y="22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57" name="Oval 116">
                <a:extLst>
                  <a:ext uri="{FF2B5EF4-FFF2-40B4-BE49-F238E27FC236}">
                    <a16:creationId xmlns:a16="http://schemas.microsoft.com/office/drawing/2014/main" id="{89DF6A78-E79D-407B-A212-34D9E71E1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1489076"/>
                <a:ext cx="90488" cy="889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Freeform 117">
                <a:extLst>
                  <a:ext uri="{FF2B5EF4-FFF2-40B4-BE49-F238E27FC236}">
                    <a16:creationId xmlns:a16="http://schemas.microsoft.com/office/drawing/2014/main" id="{A3F92AE4-5090-4F4B-A9F6-BA6740F2E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1458913"/>
                <a:ext cx="165100" cy="346075"/>
              </a:xfrm>
              <a:custGeom>
                <a:avLst/>
                <a:gdLst>
                  <a:gd name="T0" fmla="*/ 33 w 44"/>
                  <a:gd name="T1" fmla="*/ 22 h 92"/>
                  <a:gd name="T2" fmla="*/ 43 w 44"/>
                  <a:gd name="T3" fmla="*/ 11 h 92"/>
                  <a:gd name="T4" fmla="*/ 44 w 44"/>
                  <a:gd name="T5" fmla="*/ 9 h 92"/>
                  <a:gd name="T6" fmla="*/ 42 w 44"/>
                  <a:gd name="T7" fmla="*/ 8 h 92"/>
                  <a:gd name="T8" fmla="*/ 4 w 44"/>
                  <a:gd name="T9" fmla="*/ 8 h 92"/>
                  <a:gd name="T10" fmla="*/ 4 w 44"/>
                  <a:gd name="T11" fmla="*/ 2 h 92"/>
                  <a:gd name="T12" fmla="*/ 2 w 44"/>
                  <a:gd name="T13" fmla="*/ 0 h 92"/>
                  <a:gd name="T14" fmla="*/ 0 w 44"/>
                  <a:gd name="T15" fmla="*/ 2 h 92"/>
                  <a:gd name="T16" fmla="*/ 0 w 44"/>
                  <a:gd name="T17" fmla="*/ 10 h 92"/>
                  <a:gd name="T18" fmla="*/ 0 w 44"/>
                  <a:gd name="T19" fmla="*/ 34 h 92"/>
                  <a:gd name="T20" fmla="*/ 0 w 44"/>
                  <a:gd name="T21" fmla="*/ 90 h 92"/>
                  <a:gd name="T22" fmla="*/ 2 w 44"/>
                  <a:gd name="T23" fmla="*/ 92 h 92"/>
                  <a:gd name="T24" fmla="*/ 4 w 44"/>
                  <a:gd name="T25" fmla="*/ 90 h 92"/>
                  <a:gd name="T26" fmla="*/ 4 w 44"/>
                  <a:gd name="T27" fmla="*/ 36 h 92"/>
                  <a:gd name="T28" fmla="*/ 42 w 44"/>
                  <a:gd name="T29" fmla="*/ 36 h 92"/>
                  <a:gd name="T30" fmla="*/ 42 w 44"/>
                  <a:gd name="T31" fmla="*/ 36 h 92"/>
                  <a:gd name="T32" fmla="*/ 44 w 44"/>
                  <a:gd name="T33" fmla="*/ 34 h 92"/>
                  <a:gd name="T34" fmla="*/ 43 w 44"/>
                  <a:gd name="T35" fmla="*/ 32 h 92"/>
                  <a:gd name="T36" fmla="*/ 33 w 44"/>
                  <a:gd name="T37" fmla="*/ 2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92">
                    <a:moveTo>
                      <a:pt x="33" y="22"/>
                    </a:moveTo>
                    <a:cubicBezTo>
                      <a:pt x="43" y="11"/>
                      <a:pt x="43" y="11"/>
                      <a:pt x="43" y="11"/>
                    </a:cubicBezTo>
                    <a:cubicBezTo>
                      <a:pt x="44" y="11"/>
                      <a:pt x="44" y="10"/>
                      <a:pt x="44" y="9"/>
                    </a:cubicBezTo>
                    <a:cubicBezTo>
                      <a:pt x="44" y="8"/>
                      <a:pt x="43" y="8"/>
                      <a:pt x="4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1"/>
                      <a:pt x="1" y="92"/>
                      <a:pt x="2" y="92"/>
                    </a:cubicBezTo>
                    <a:cubicBezTo>
                      <a:pt x="3" y="92"/>
                      <a:pt x="4" y="91"/>
                      <a:pt x="4" y="90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43" y="36"/>
                      <a:pt x="44" y="35"/>
                      <a:pt x="44" y="34"/>
                    </a:cubicBezTo>
                    <a:cubicBezTo>
                      <a:pt x="44" y="33"/>
                      <a:pt x="44" y="33"/>
                      <a:pt x="43" y="32"/>
                    </a:cubicBezTo>
                    <a:lnTo>
                      <a:pt x="33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B588F92-77DB-4FE8-8FE8-B8F28382D0DB}"/>
                </a:ext>
              </a:extLst>
            </p:cNvPr>
            <p:cNvSpPr/>
            <p:nvPr/>
          </p:nvSpPr>
          <p:spPr>
            <a:xfrm flipH="1">
              <a:off x="8328858" y="2181838"/>
              <a:ext cx="2896688" cy="17235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Providing Recommendations based on the meter readings about the electronic equipment's used.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Analysing area energy consumption for setting up industries and residential complex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DAAC02-4475-45BE-8AD4-8A9991B25598}"/>
                </a:ext>
              </a:extLst>
            </p:cNvPr>
            <p:cNvGrpSpPr/>
            <p:nvPr/>
          </p:nvGrpSpPr>
          <p:grpSpPr>
            <a:xfrm>
              <a:off x="5707464" y="2739113"/>
              <a:ext cx="2144286" cy="426266"/>
              <a:chOff x="549959" y="3593947"/>
              <a:chExt cx="2144286" cy="319581"/>
            </a:xfrm>
            <a:solidFill>
              <a:srgbClr val="48B8A8"/>
            </a:solidFill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426D6A5-744E-428F-9B7E-28B458F77BA4}"/>
                  </a:ext>
                </a:extLst>
              </p:cNvPr>
              <p:cNvSpPr/>
              <p:nvPr/>
            </p:nvSpPr>
            <p:spPr>
              <a:xfrm>
                <a:off x="549959" y="3593947"/>
                <a:ext cx="2144286" cy="31958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rtlCol="0" anchor="ctr"/>
              <a:lstStyle/>
              <a:p>
                <a:r>
                  <a:rPr lang="en-ID" sz="1400" b="1" dirty="0">
                    <a:solidFill>
                      <a:schemeClr val="bg1"/>
                    </a:solidFill>
                  </a:rPr>
                  <a:t>Future Scope</a:t>
                </a: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9DED9BB6-A1CD-4D8E-8597-214A3CCCBECD}"/>
                  </a:ext>
                </a:extLst>
              </p:cNvPr>
              <p:cNvSpPr/>
              <p:nvPr/>
            </p:nvSpPr>
            <p:spPr>
              <a:xfrm>
                <a:off x="549959" y="3593947"/>
                <a:ext cx="301794" cy="319581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DBDF707-180B-41D8-A29A-B07E536ABF12}"/>
              </a:ext>
            </a:extLst>
          </p:cNvPr>
          <p:cNvSpPr/>
          <p:nvPr/>
        </p:nvSpPr>
        <p:spPr>
          <a:xfrm>
            <a:off x="6176356" y="4877124"/>
            <a:ext cx="642592" cy="5266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0" name="Graphic 59" descr="Upward trend">
            <a:extLst>
              <a:ext uri="{FF2B5EF4-FFF2-40B4-BE49-F238E27FC236}">
                <a16:creationId xmlns:a16="http://schemas.microsoft.com/office/drawing/2014/main" id="{7EC31613-3C7F-4ECF-BFBA-F20A37D00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7426" y="4718697"/>
            <a:ext cx="711132" cy="7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0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076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A299C8-1E5E-499F-BC87-B78718C7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641" y="1359264"/>
            <a:ext cx="4564475" cy="5385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0CA228F-98DF-49C4-9649-32D7199CC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0799" y="1141470"/>
            <a:ext cx="4394753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8CFF8B8-3307-4301-9C55-AD653CB97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2341" y="1194"/>
            <a:ext cx="5098108" cy="6933004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402C108-E90C-451C-8088-C590273B5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361303" y="1155984"/>
            <a:ext cx="5053639" cy="0"/>
          </a:xfrm>
          <a:prstGeom prst="line">
            <a:avLst/>
          </a:prstGeom>
          <a:ln w="254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4AD0E3-7800-4F6B-9917-42E00AE92595}"/>
              </a:ext>
            </a:extLst>
          </p:cNvPr>
          <p:cNvSpPr txBox="1"/>
          <p:nvPr/>
        </p:nvSpPr>
        <p:spPr>
          <a:xfrm>
            <a:off x="950737" y="2389769"/>
            <a:ext cx="34529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 is a python framework for building web applications. Written on top of Flask, Plotly.js and React.js, Dash is well-suited for quickly building customized web applications. Once built, the web application can easily be deployed on a cloud platform such as Heroku.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06056-226F-4B97-B07F-7C1E75233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814" y="1282154"/>
            <a:ext cx="4840349" cy="534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556487-39EE-4331-BD75-7434CCD61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6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AD646-4CBF-4974-BBE5-40F8C580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chemeClr val="tx1"/>
                </a:solidFill>
                <a:latin typeface="+mj-lt"/>
                <a:cs typeface="+mj-cs"/>
              </a:rPr>
              <a:t>Dashboard</a:t>
            </a:r>
          </a:p>
        </p:txBody>
      </p:sp>
      <p:cxnSp>
        <p:nvCxnSpPr>
          <p:cNvPr id="116" name="Straight Connector 1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059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73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7174" name="Straight Connector 73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5" name="Straight Connector 74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6" name="Straight Connector 75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7" name="Straight Connector 77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8" name="Straight Connector 79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79" name="Straight Connector 81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2223D8-2644-4BD4-9477-46FB10D17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41524" y="2602812"/>
            <a:ext cx="5513832" cy="2210159"/>
          </a:xfrm>
        </p:spPr>
        <p:txBody>
          <a:bodyPr anchor="t">
            <a:normAutofit/>
          </a:bodyPr>
          <a:lstStyle/>
          <a:p>
            <a:r>
              <a:rPr lang="en-CA" sz="4800"/>
              <a:t>PROJECT TEAM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598C028-7D11-466B-828C-C15B79B6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8942" y="1504484"/>
            <a:ext cx="4339810" cy="4362701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eam Effectiveness Biz Psycho Animated People Jumping - LowGif">
            <a:extLst>
              <a:ext uri="{FF2B5EF4-FFF2-40B4-BE49-F238E27FC236}">
                <a16:creationId xmlns:a16="http://schemas.microsoft.com/office/drawing/2014/main" id="{42AC24FD-F6DD-4A12-A1F1-E9891DEBE9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4679" y="1732328"/>
            <a:ext cx="4362701" cy="3926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D973FE6-C3E9-4817-9B9E-3F357A8DE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634228" y="1502157"/>
            <a:ext cx="8703152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15F23-A1A9-4DD5-8BE9-5E9657BF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704" y="5998464"/>
            <a:ext cx="731520" cy="68580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31599C52-5F75-4F4B-834C-BE0CEDAE4509}" type="slidenum">
              <a:rPr lang="en-ID" sz="2400">
                <a:solidFill>
                  <a:schemeClr val="accent5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ID" sz="2400">
              <a:solidFill>
                <a:schemeClr val="accent5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AF6F86-FD66-48C8-A951-487CA4C569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332772"/>
              </p:ext>
            </p:extLst>
          </p:nvPr>
        </p:nvGraphicFramePr>
        <p:xfrm>
          <a:off x="2818525" y="1736600"/>
          <a:ext cx="3934888" cy="392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166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282FA719-B515-4AA6-8EAE-368F15946E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849910"/>
            <a:ext cx="12192000" cy="4008090"/>
          </a:xfrm>
          <a:custGeom>
            <a:avLst/>
            <a:gdLst>
              <a:gd name="connsiteX0" fmla="*/ 0 w 12192000"/>
              <a:gd name="connsiteY0" fmla="*/ 0 h 4008090"/>
              <a:gd name="connsiteX1" fmla="*/ 12192000 w 12192000"/>
              <a:gd name="connsiteY1" fmla="*/ 0 h 4008090"/>
              <a:gd name="connsiteX2" fmla="*/ 12192000 w 12192000"/>
              <a:gd name="connsiteY2" fmla="*/ 4008090 h 4008090"/>
              <a:gd name="connsiteX3" fmla="*/ 0 w 12192000"/>
              <a:gd name="connsiteY3" fmla="*/ 4008090 h 400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008090">
                <a:moveTo>
                  <a:pt x="0" y="0"/>
                </a:moveTo>
                <a:lnTo>
                  <a:pt x="12192000" y="0"/>
                </a:lnTo>
                <a:lnTo>
                  <a:pt x="12192000" y="4008090"/>
                </a:lnTo>
                <a:lnTo>
                  <a:pt x="0" y="400809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C294A5-3F39-4C6D-89A5-A65A28815DEB}"/>
              </a:ext>
            </a:extLst>
          </p:cNvPr>
          <p:cNvSpPr/>
          <p:nvPr/>
        </p:nvSpPr>
        <p:spPr>
          <a:xfrm>
            <a:off x="515938" y="1844675"/>
            <a:ext cx="7312024" cy="4076700"/>
          </a:xfrm>
          <a:prstGeom prst="rect">
            <a:avLst/>
          </a:prstGeom>
          <a:solidFill>
            <a:srgbClr val="48B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21C5D-B412-43B6-9464-56D1E842256F}"/>
              </a:ext>
            </a:extLst>
          </p:cNvPr>
          <p:cNvSpPr/>
          <p:nvPr/>
        </p:nvSpPr>
        <p:spPr>
          <a:xfrm>
            <a:off x="1179615" y="2113310"/>
            <a:ext cx="5439657" cy="3539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15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35DDB-C58E-41D4-8A46-91428C03E8DA}"/>
              </a:ext>
            </a:extLst>
          </p:cNvPr>
          <p:cNvSpPr/>
          <p:nvPr/>
        </p:nvSpPr>
        <p:spPr>
          <a:xfrm>
            <a:off x="7510462" y="2523056"/>
            <a:ext cx="317500" cy="1004888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978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34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77" name="Group 13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Rectangle 13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4396A8C4-6684-4D1D-81EE-E0D32FB4A119}"/>
              </a:ext>
            </a:extLst>
          </p:cNvPr>
          <p:cNvSpPr txBox="1">
            <a:spLocks/>
          </p:cNvSpPr>
          <p:nvPr/>
        </p:nvSpPr>
        <p:spPr>
          <a:xfrm>
            <a:off x="1043631" y="873940"/>
            <a:ext cx="5052369" cy="1035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Objective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FC98A9-9F0A-41A0-ADB7-3E65E9C2A678}"/>
              </a:ext>
            </a:extLst>
          </p:cNvPr>
          <p:cNvSpPr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main goal of this project is to apply machine learning to predict the energy usage of a building based on electricity, hot water, chilled water and steam meters.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We’ll be using the dataset provided by ASHRAE as part of their initiative to advance the arts and sciences of HVAC and related fields.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dataset includes information about energy usage of 1000 buildings over the last 3 years.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Objectives GIFs - Get the best GIF on GIPHY">
            <a:extLst>
              <a:ext uri="{FF2B5EF4-FFF2-40B4-BE49-F238E27FC236}">
                <a16:creationId xmlns:a16="http://schemas.microsoft.com/office/drawing/2014/main" id="{2CC11DF6-1E25-415A-BF84-C208F0C4E0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0493" y="1347516"/>
            <a:ext cx="4223252" cy="422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30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3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4396A8C4-6684-4D1D-81EE-E0D32FB4A119}"/>
              </a:ext>
            </a:extLst>
          </p:cNvPr>
          <p:cNvSpPr txBox="1">
            <a:spLocks/>
          </p:cNvSpPr>
          <p:nvPr/>
        </p:nvSpPr>
        <p:spPr>
          <a:xfrm rot="16200000">
            <a:off x="-1390996" y="2552284"/>
            <a:ext cx="5513832" cy="2311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>
                <a:solidFill>
                  <a:schemeClr val="tx1"/>
                </a:solidFill>
                <a:latin typeface="+mj-lt"/>
                <a:cs typeface="+mj-cs"/>
              </a:rPr>
              <a:t>Problem Statement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598C028-7D11-466B-828C-C15B79B69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8942" y="1504484"/>
            <a:ext cx="4339810" cy="4362701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FC98A9-9F0A-41A0-ADB7-3E65E9C2A678}"/>
              </a:ext>
            </a:extLst>
          </p:cNvPr>
          <p:cNvSpPr/>
          <p:nvPr/>
        </p:nvSpPr>
        <p:spPr>
          <a:xfrm>
            <a:off x="2818525" y="1605552"/>
            <a:ext cx="3934888" cy="4944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Assessing the value of energy efficiency improvements can be challenging as there’s no way to truly know how much energy a building would have used without the improvements.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know how much energy a building will consume so that improvements can be made is challenging.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project we are trying to tackle this problem based on the data available for different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predict the energy consumption for next year years.</a:t>
            </a:r>
          </a:p>
        </p:txBody>
      </p:sp>
      <p:pic>
        <p:nvPicPr>
          <p:cNvPr id="2052" name="Picture 4" descr="Questions Problem Statement Transparent &amp; PNG Clipart Free ...">
            <a:extLst>
              <a:ext uri="{FF2B5EF4-FFF2-40B4-BE49-F238E27FC236}">
                <a16:creationId xmlns:a16="http://schemas.microsoft.com/office/drawing/2014/main" id="{A63CF105-988E-417E-A536-BEFF8CD27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/>
        </p:blipFill>
        <p:spPr bwMode="auto">
          <a:xfrm>
            <a:off x="6974679" y="1514193"/>
            <a:ext cx="4362701" cy="522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2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AD973FE6-C3E9-4817-9B9E-3F357A8DE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640711" y="1499178"/>
            <a:ext cx="8674288" cy="0"/>
          </a:xfrm>
          <a:prstGeom prst="line">
            <a:avLst/>
          </a:prstGeom>
          <a:ln w="50800" cap="sq"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42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603AE0-0142-4907-9F42-DBAF487DE2E9}"/>
              </a:ext>
            </a:extLst>
          </p:cNvPr>
          <p:cNvSpPr/>
          <p:nvPr/>
        </p:nvSpPr>
        <p:spPr>
          <a:xfrm>
            <a:off x="0" y="0"/>
            <a:ext cx="3606800" cy="6858000"/>
          </a:xfrm>
          <a:prstGeom prst="rect">
            <a:avLst/>
          </a:prstGeom>
          <a:solidFill>
            <a:srgbClr val="F2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72275-B772-4418-B9EA-F2D208A66F89}"/>
              </a:ext>
            </a:extLst>
          </p:cNvPr>
          <p:cNvCxnSpPr>
            <a:cxnSpLocks/>
          </p:cNvCxnSpPr>
          <p:nvPr/>
        </p:nvCxnSpPr>
        <p:spPr>
          <a:xfrm>
            <a:off x="3606800" y="2138464"/>
            <a:ext cx="70403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85EAAD71-C528-4C32-9149-7981CD9E20CC}"/>
              </a:ext>
            </a:extLst>
          </p:cNvPr>
          <p:cNvSpPr/>
          <p:nvPr/>
        </p:nvSpPr>
        <p:spPr>
          <a:xfrm>
            <a:off x="9581745" y="2138464"/>
            <a:ext cx="2130830" cy="2130830"/>
          </a:xfrm>
          <a:prstGeom prst="arc">
            <a:avLst>
              <a:gd name="adj1" fmla="val 16200000"/>
              <a:gd name="adj2" fmla="val 5363185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C9B1D3-B35A-4FAE-B0C2-CA9DD8A97607}"/>
              </a:ext>
            </a:extLst>
          </p:cNvPr>
          <p:cNvCxnSpPr>
            <a:cxnSpLocks/>
          </p:cNvCxnSpPr>
          <p:nvPr/>
        </p:nvCxnSpPr>
        <p:spPr>
          <a:xfrm>
            <a:off x="6019800" y="4269294"/>
            <a:ext cx="465711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69D67AC3-128C-4ED4-8BFE-8EAFBE6B1C2D}"/>
              </a:ext>
            </a:extLst>
          </p:cNvPr>
          <p:cNvSpPr/>
          <p:nvPr/>
        </p:nvSpPr>
        <p:spPr>
          <a:xfrm rot="16200000">
            <a:off x="4996150" y="4269294"/>
            <a:ext cx="2130830" cy="2130830"/>
          </a:xfrm>
          <a:prstGeom prst="arc">
            <a:avLst>
              <a:gd name="adj1" fmla="val 16200000"/>
              <a:gd name="adj2" fmla="val 2153996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1BC35C-EBA6-4C71-A4CB-B7D6C243B194}"/>
              </a:ext>
            </a:extLst>
          </p:cNvPr>
          <p:cNvCxnSpPr>
            <a:cxnSpLocks/>
          </p:cNvCxnSpPr>
          <p:nvPr/>
        </p:nvCxnSpPr>
        <p:spPr>
          <a:xfrm>
            <a:off x="4996151" y="5376934"/>
            <a:ext cx="0" cy="5403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088CFB1-C5B7-416A-9092-BBFA813E7193}"/>
              </a:ext>
            </a:extLst>
          </p:cNvPr>
          <p:cNvGrpSpPr/>
          <p:nvPr/>
        </p:nvGrpSpPr>
        <p:grpSpPr>
          <a:xfrm>
            <a:off x="4285638" y="1638237"/>
            <a:ext cx="1713275" cy="1272919"/>
            <a:chOff x="4285638" y="1638237"/>
            <a:chExt cx="1713275" cy="127291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94AB44-7C29-4FBD-B117-6A27ADDECBBA}"/>
                </a:ext>
              </a:extLst>
            </p:cNvPr>
            <p:cNvSpPr/>
            <p:nvPr/>
          </p:nvSpPr>
          <p:spPr>
            <a:xfrm>
              <a:off x="4285638" y="2138464"/>
              <a:ext cx="610212" cy="85293"/>
            </a:xfrm>
            <a:prstGeom prst="rect">
              <a:avLst/>
            </a:prstGeom>
            <a:solidFill>
              <a:srgbClr val="F2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F98B76B-5E70-4493-87D7-F660BAEAAB3F}"/>
                </a:ext>
              </a:extLst>
            </p:cNvPr>
            <p:cNvGrpSpPr/>
            <p:nvPr/>
          </p:nvGrpSpPr>
          <p:grpSpPr>
            <a:xfrm>
              <a:off x="4285638" y="1638237"/>
              <a:ext cx="269875" cy="360363"/>
              <a:chOff x="4157663" y="2165351"/>
              <a:chExt cx="269875" cy="360363"/>
            </a:xfrm>
            <a:solidFill>
              <a:srgbClr val="48B8A8"/>
            </a:solidFill>
          </p:grpSpPr>
          <p:sp>
            <p:nvSpPr>
              <p:cNvPr id="34" name="Freeform 42">
                <a:extLst>
                  <a:ext uri="{FF2B5EF4-FFF2-40B4-BE49-F238E27FC236}">
                    <a16:creationId xmlns:a16="http://schemas.microsoft.com/office/drawing/2014/main" id="{B78D8F44-FDE9-4113-9E80-98F7E1ED3B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663" y="2466976"/>
                <a:ext cx="269875" cy="58738"/>
              </a:xfrm>
              <a:custGeom>
                <a:avLst/>
                <a:gdLst>
                  <a:gd name="T0" fmla="*/ 14 w 72"/>
                  <a:gd name="T1" fmla="*/ 0 h 16"/>
                  <a:gd name="T2" fmla="*/ 72 w 72"/>
                  <a:gd name="T3" fmla="*/ 0 h 16"/>
                  <a:gd name="T4" fmla="*/ 72 w 72"/>
                  <a:gd name="T5" fmla="*/ 14 h 16"/>
                  <a:gd name="T6" fmla="*/ 70 w 72"/>
                  <a:gd name="T7" fmla="*/ 16 h 16"/>
                  <a:gd name="T8" fmla="*/ 2 w 72"/>
                  <a:gd name="T9" fmla="*/ 16 h 16"/>
                  <a:gd name="T10" fmla="*/ 0 w 72"/>
                  <a:gd name="T11" fmla="*/ 14 h 16"/>
                  <a:gd name="T12" fmla="*/ 0 w 72"/>
                  <a:gd name="T13" fmla="*/ 0 h 16"/>
                  <a:gd name="T14" fmla="*/ 12 w 72"/>
                  <a:gd name="T15" fmla="*/ 0 h 16"/>
                  <a:gd name="T16" fmla="*/ 12 w 72"/>
                  <a:gd name="T17" fmla="*/ 0 h 16"/>
                  <a:gd name="T18" fmla="*/ 14 w 72"/>
                  <a:gd name="T19" fmla="*/ 0 h 16"/>
                  <a:gd name="T20" fmla="*/ 44 w 72"/>
                  <a:gd name="T21" fmla="*/ 8 h 16"/>
                  <a:gd name="T22" fmla="*/ 60 w 72"/>
                  <a:gd name="T23" fmla="*/ 8 h 16"/>
                  <a:gd name="T24" fmla="*/ 60 w 72"/>
                  <a:gd name="T25" fmla="*/ 4 h 16"/>
                  <a:gd name="T26" fmla="*/ 44 w 72"/>
                  <a:gd name="T27" fmla="*/ 4 h 16"/>
                  <a:gd name="T28" fmla="*/ 44 w 72"/>
                  <a:gd name="T2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2" h="16">
                    <a:moveTo>
                      <a:pt x="1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5"/>
                      <a:pt x="71" y="16"/>
                      <a:pt x="70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lnTo>
                      <a:pt x="14" y="0"/>
                    </a:lnTo>
                    <a:close/>
                    <a:moveTo>
                      <a:pt x="44" y="8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43">
                <a:extLst>
                  <a:ext uri="{FF2B5EF4-FFF2-40B4-BE49-F238E27FC236}">
                    <a16:creationId xmlns:a16="http://schemas.microsoft.com/office/drawing/2014/main" id="{AD93ACCC-09A0-465C-ABA5-FC4406A2A9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663" y="2165351"/>
                <a:ext cx="269875" cy="285750"/>
              </a:xfrm>
              <a:custGeom>
                <a:avLst/>
                <a:gdLst>
                  <a:gd name="T0" fmla="*/ 72 w 72"/>
                  <a:gd name="T1" fmla="*/ 18 h 76"/>
                  <a:gd name="T2" fmla="*/ 72 w 72"/>
                  <a:gd name="T3" fmla="*/ 76 h 76"/>
                  <a:gd name="T4" fmla="*/ 60 w 72"/>
                  <a:gd name="T5" fmla="*/ 76 h 76"/>
                  <a:gd name="T6" fmla="*/ 60 w 72"/>
                  <a:gd name="T7" fmla="*/ 76 h 76"/>
                  <a:gd name="T8" fmla="*/ 55 w 72"/>
                  <a:gd name="T9" fmla="*/ 69 h 76"/>
                  <a:gd name="T10" fmla="*/ 44 w 72"/>
                  <a:gd name="T11" fmla="*/ 66 h 76"/>
                  <a:gd name="T12" fmla="*/ 44 w 72"/>
                  <a:gd name="T13" fmla="*/ 63 h 76"/>
                  <a:gd name="T14" fmla="*/ 50 w 72"/>
                  <a:gd name="T15" fmla="*/ 51 h 76"/>
                  <a:gd name="T16" fmla="*/ 45 w 72"/>
                  <a:gd name="T17" fmla="*/ 52 h 76"/>
                  <a:gd name="T18" fmla="*/ 42 w 72"/>
                  <a:gd name="T19" fmla="*/ 52 h 76"/>
                  <a:gd name="T20" fmla="*/ 37 w 72"/>
                  <a:gd name="T21" fmla="*/ 50 h 76"/>
                  <a:gd name="T22" fmla="*/ 26 w 72"/>
                  <a:gd name="T23" fmla="*/ 51 h 76"/>
                  <a:gd name="T24" fmla="*/ 22 w 72"/>
                  <a:gd name="T25" fmla="*/ 50 h 76"/>
                  <a:gd name="T26" fmla="*/ 22 w 72"/>
                  <a:gd name="T27" fmla="*/ 51 h 76"/>
                  <a:gd name="T28" fmla="*/ 28 w 72"/>
                  <a:gd name="T29" fmla="*/ 64 h 76"/>
                  <a:gd name="T30" fmla="*/ 28 w 72"/>
                  <a:gd name="T31" fmla="*/ 66 h 76"/>
                  <a:gd name="T32" fmla="*/ 18 w 72"/>
                  <a:gd name="T33" fmla="*/ 69 h 76"/>
                  <a:gd name="T34" fmla="*/ 12 w 72"/>
                  <a:gd name="T35" fmla="*/ 76 h 76"/>
                  <a:gd name="T36" fmla="*/ 12 w 72"/>
                  <a:gd name="T37" fmla="*/ 76 h 76"/>
                  <a:gd name="T38" fmla="*/ 0 w 72"/>
                  <a:gd name="T39" fmla="*/ 76 h 76"/>
                  <a:gd name="T40" fmla="*/ 0 w 72"/>
                  <a:gd name="T41" fmla="*/ 18 h 76"/>
                  <a:gd name="T42" fmla="*/ 2 w 72"/>
                  <a:gd name="T43" fmla="*/ 16 h 76"/>
                  <a:gd name="T44" fmla="*/ 24 w 72"/>
                  <a:gd name="T45" fmla="*/ 16 h 76"/>
                  <a:gd name="T46" fmla="*/ 24 w 72"/>
                  <a:gd name="T47" fmla="*/ 12 h 76"/>
                  <a:gd name="T48" fmla="*/ 36 w 72"/>
                  <a:gd name="T49" fmla="*/ 0 h 76"/>
                  <a:gd name="T50" fmla="*/ 48 w 72"/>
                  <a:gd name="T51" fmla="*/ 12 h 76"/>
                  <a:gd name="T52" fmla="*/ 48 w 72"/>
                  <a:gd name="T53" fmla="*/ 16 h 76"/>
                  <a:gd name="T54" fmla="*/ 70 w 72"/>
                  <a:gd name="T55" fmla="*/ 16 h 76"/>
                  <a:gd name="T56" fmla="*/ 72 w 72"/>
                  <a:gd name="T57" fmla="*/ 18 h 76"/>
                  <a:gd name="T58" fmla="*/ 32 w 72"/>
                  <a:gd name="T59" fmla="*/ 12 h 76"/>
                  <a:gd name="T60" fmla="*/ 36 w 72"/>
                  <a:gd name="T61" fmla="*/ 16 h 76"/>
                  <a:gd name="T62" fmla="*/ 40 w 72"/>
                  <a:gd name="T63" fmla="*/ 12 h 76"/>
                  <a:gd name="T64" fmla="*/ 36 w 72"/>
                  <a:gd name="T65" fmla="*/ 8 h 76"/>
                  <a:gd name="T66" fmla="*/ 32 w 72"/>
                  <a:gd name="T67" fmla="*/ 12 h 76"/>
                  <a:gd name="T68" fmla="*/ 50 w 72"/>
                  <a:gd name="T69" fmla="*/ 47 h 76"/>
                  <a:gd name="T70" fmla="*/ 36 w 72"/>
                  <a:gd name="T71" fmla="*/ 36 h 76"/>
                  <a:gd name="T72" fmla="*/ 23 w 72"/>
                  <a:gd name="T73" fmla="*/ 46 h 76"/>
                  <a:gd name="T74" fmla="*/ 26 w 72"/>
                  <a:gd name="T75" fmla="*/ 47 h 76"/>
                  <a:gd name="T76" fmla="*/ 37 w 72"/>
                  <a:gd name="T77" fmla="*/ 45 h 76"/>
                  <a:gd name="T78" fmla="*/ 38 w 72"/>
                  <a:gd name="T79" fmla="*/ 45 h 76"/>
                  <a:gd name="T80" fmla="*/ 40 w 72"/>
                  <a:gd name="T81" fmla="*/ 46 h 76"/>
                  <a:gd name="T82" fmla="*/ 43 w 72"/>
                  <a:gd name="T83" fmla="*/ 48 h 76"/>
                  <a:gd name="T84" fmla="*/ 50 w 72"/>
                  <a:gd name="T85" fmla="*/ 4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76">
                    <a:moveTo>
                      <a:pt x="72" y="18"/>
                    </a:moveTo>
                    <a:cubicBezTo>
                      <a:pt x="72" y="76"/>
                      <a:pt x="72" y="76"/>
                      <a:pt x="72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0" y="73"/>
                      <a:pt x="58" y="70"/>
                      <a:pt x="55" y="69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48" y="61"/>
                      <a:pt x="50" y="56"/>
                      <a:pt x="50" y="51"/>
                    </a:cubicBezTo>
                    <a:cubicBezTo>
                      <a:pt x="48" y="52"/>
                      <a:pt x="46" y="52"/>
                      <a:pt x="45" y="52"/>
                    </a:cubicBezTo>
                    <a:cubicBezTo>
                      <a:pt x="44" y="52"/>
                      <a:pt x="43" y="52"/>
                      <a:pt x="42" y="52"/>
                    </a:cubicBezTo>
                    <a:cubicBezTo>
                      <a:pt x="40" y="51"/>
                      <a:pt x="38" y="51"/>
                      <a:pt x="37" y="50"/>
                    </a:cubicBezTo>
                    <a:cubicBezTo>
                      <a:pt x="34" y="51"/>
                      <a:pt x="29" y="52"/>
                      <a:pt x="26" y="51"/>
                    </a:cubicBezTo>
                    <a:cubicBezTo>
                      <a:pt x="25" y="51"/>
                      <a:pt x="23" y="51"/>
                      <a:pt x="22" y="50"/>
                    </a:cubicBezTo>
                    <a:cubicBezTo>
                      <a:pt x="22" y="50"/>
                      <a:pt x="22" y="51"/>
                      <a:pt x="22" y="51"/>
                    </a:cubicBezTo>
                    <a:cubicBezTo>
                      <a:pt x="22" y="56"/>
                      <a:pt x="24" y="61"/>
                      <a:pt x="28" y="64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5" y="70"/>
                      <a:pt x="12" y="73"/>
                      <a:pt x="12" y="76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1" y="16"/>
                      <a:pt x="2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29" y="0"/>
                      <a:pt x="36" y="0"/>
                    </a:cubicBezTo>
                    <a:cubicBezTo>
                      <a:pt x="43" y="0"/>
                      <a:pt x="48" y="5"/>
                      <a:pt x="48" y="12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1" y="16"/>
                      <a:pt x="72" y="17"/>
                      <a:pt x="72" y="18"/>
                    </a:cubicBezTo>
                    <a:close/>
                    <a:moveTo>
                      <a:pt x="32" y="12"/>
                    </a:moveTo>
                    <a:cubicBezTo>
                      <a:pt x="32" y="14"/>
                      <a:pt x="34" y="16"/>
                      <a:pt x="36" y="16"/>
                    </a:cubicBezTo>
                    <a:cubicBezTo>
                      <a:pt x="38" y="16"/>
                      <a:pt x="40" y="14"/>
                      <a:pt x="40" y="12"/>
                    </a:cubicBezTo>
                    <a:cubicBezTo>
                      <a:pt x="40" y="10"/>
                      <a:pt x="38" y="8"/>
                      <a:pt x="36" y="8"/>
                    </a:cubicBezTo>
                    <a:cubicBezTo>
                      <a:pt x="34" y="8"/>
                      <a:pt x="32" y="10"/>
                      <a:pt x="32" y="12"/>
                    </a:cubicBezTo>
                    <a:close/>
                    <a:moveTo>
                      <a:pt x="50" y="47"/>
                    </a:moveTo>
                    <a:cubicBezTo>
                      <a:pt x="48" y="41"/>
                      <a:pt x="42" y="36"/>
                      <a:pt x="36" y="36"/>
                    </a:cubicBezTo>
                    <a:cubicBezTo>
                      <a:pt x="30" y="36"/>
                      <a:pt x="25" y="40"/>
                      <a:pt x="23" y="46"/>
                    </a:cubicBezTo>
                    <a:cubicBezTo>
                      <a:pt x="24" y="46"/>
                      <a:pt x="25" y="47"/>
                      <a:pt x="26" y="47"/>
                    </a:cubicBezTo>
                    <a:cubicBezTo>
                      <a:pt x="30" y="48"/>
                      <a:pt x="35" y="47"/>
                      <a:pt x="37" y="45"/>
                    </a:cubicBezTo>
                    <a:cubicBezTo>
                      <a:pt x="37" y="45"/>
                      <a:pt x="38" y="45"/>
                      <a:pt x="38" y="45"/>
                    </a:cubicBezTo>
                    <a:cubicBezTo>
                      <a:pt x="39" y="45"/>
                      <a:pt x="40" y="45"/>
                      <a:pt x="40" y="46"/>
                    </a:cubicBezTo>
                    <a:cubicBezTo>
                      <a:pt x="40" y="46"/>
                      <a:pt x="40" y="47"/>
                      <a:pt x="43" y="48"/>
                    </a:cubicBezTo>
                    <a:cubicBezTo>
                      <a:pt x="45" y="48"/>
                      <a:pt x="48" y="48"/>
                      <a:pt x="5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BD6D8CB-D744-45FC-8C2E-C2521DC29B79}"/>
                </a:ext>
              </a:extLst>
            </p:cNvPr>
            <p:cNvSpPr/>
            <p:nvPr/>
          </p:nvSpPr>
          <p:spPr>
            <a:xfrm>
              <a:off x="4285638" y="2480269"/>
              <a:ext cx="1713275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Milestone A</a:t>
              </a:r>
            </a:p>
            <a:p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Gathering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138022-63AC-48D3-A10F-6EF19E25D5C7}"/>
              </a:ext>
            </a:extLst>
          </p:cNvPr>
          <p:cNvGrpSpPr/>
          <p:nvPr/>
        </p:nvGrpSpPr>
        <p:grpSpPr>
          <a:xfrm>
            <a:off x="6682325" y="1638237"/>
            <a:ext cx="1713275" cy="1488363"/>
            <a:chOff x="6289166" y="1638237"/>
            <a:chExt cx="1713275" cy="148836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F20743F-D158-4CCD-970E-AED745F605CE}"/>
                </a:ext>
              </a:extLst>
            </p:cNvPr>
            <p:cNvSpPr/>
            <p:nvPr/>
          </p:nvSpPr>
          <p:spPr>
            <a:xfrm>
              <a:off x="6289166" y="2138464"/>
              <a:ext cx="610212" cy="85293"/>
            </a:xfrm>
            <a:prstGeom prst="rect">
              <a:avLst/>
            </a:prstGeom>
            <a:solidFill>
              <a:srgbClr val="F2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5EC4F9F-D365-448F-97CF-79901DBBF97A}"/>
                </a:ext>
              </a:extLst>
            </p:cNvPr>
            <p:cNvSpPr/>
            <p:nvPr/>
          </p:nvSpPr>
          <p:spPr>
            <a:xfrm>
              <a:off x="6289166" y="2480269"/>
              <a:ext cx="1713275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Milestone B</a:t>
              </a:r>
            </a:p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Exploratory Data Analysis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E0DF7A5-B7A3-41F4-B359-24FB4094DD0A}"/>
                </a:ext>
              </a:extLst>
            </p:cNvPr>
            <p:cNvGrpSpPr/>
            <p:nvPr/>
          </p:nvGrpSpPr>
          <p:grpSpPr>
            <a:xfrm>
              <a:off x="6289166" y="1638237"/>
              <a:ext cx="360362" cy="360363"/>
              <a:chOff x="5554663" y="2887663"/>
              <a:chExt cx="360362" cy="360363"/>
            </a:xfrm>
            <a:solidFill>
              <a:srgbClr val="48B8A8"/>
            </a:solidFill>
          </p:grpSpPr>
          <p:sp>
            <p:nvSpPr>
              <p:cNvPr id="46" name="Freeform 152">
                <a:extLst>
                  <a:ext uri="{FF2B5EF4-FFF2-40B4-BE49-F238E27FC236}">
                    <a16:creationId xmlns:a16="http://schemas.microsoft.com/office/drawing/2014/main" id="{62588130-70DC-45BD-9C81-560632B9D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850" y="3052763"/>
                <a:ext cx="130175" cy="150813"/>
              </a:xfrm>
              <a:custGeom>
                <a:avLst/>
                <a:gdLst>
                  <a:gd name="T0" fmla="*/ 35 w 35"/>
                  <a:gd name="T1" fmla="*/ 37 h 40"/>
                  <a:gd name="T2" fmla="*/ 24 w 35"/>
                  <a:gd name="T3" fmla="*/ 22 h 40"/>
                  <a:gd name="T4" fmla="*/ 29 w 35"/>
                  <a:gd name="T5" fmla="*/ 12 h 40"/>
                  <a:gd name="T6" fmla="*/ 17 w 35"/>
                  <a:gd name="T7" fmla="*/ 0 h 40"/>
                  <a:gd name="T8" fmla="*/ 5 w 35"/>
                  <a:gd name="T9" fmla="*/ 12 h 40"/>
                  <a:gd name="T10" fmla="*/ 10 w 35"/>
                  <a:gd name="T11" fmla="*/ 22 h 40"/>
                  <a:gd name="T12" fmla="*/ 0 w 35"/>
                  <a:gd name="T13" fmla="*/ 32 h 40"/>
                  <a:gd name="T14" fmla="*/ 7 w 35"/>
                  <a:gd name="T15" fmla="*/ 40 h 40"/>
                  <a:gd name="T16" fmla="*/ 33 w 35"/>
                  <a:gd name="T17" fmla="*/ 40 h 40"/>
                  <a:gd name="T18" fmla="*/ 33 w 35"/>
                  <a:gd name="T19" fmla="*/ 40 h 40"/>
                  <a:gd name="T20" fmla="*/ 35 w 35"/>
                  <a:gd name="T21" fmla="*/ 38 h 40"/>
                  <a:gd name="T22" fmla="*/ 35 w 35"/>
                  <a:gd name="T23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0">
                    <a:moveTo>
                      <a:pt x="35" y="37"/>
                    </a:moveTo>
                    <a:cubicBezTo>
                      <a:pt x="35" y="30"/>
                      <a:pt x="30" y="24"/>
                      <a:pt x="24" y="22"/>
                    </a:cubicBezTo>
                    <a:cubicBezTo>
                      <a:pt x="27" y="19"/>
                      <a:pt x="29" y="16"/>
                      <a:pt x="29" y="12"/>
                    </a:cubicBezTo>
                    <a:cubicBezTo>
                      <a:pt x="29" y="5"/>
                      <a:pt x="24" y="0"/>
                      <a:pt x="17" y="0"/>
                    </a:cubicBezTo>
                    <a:cubicBezTo>
                      <a:pt x="10" y="0"/>
                      <a:pt x="5" y="5"/>
                      <a:pt x="5" y="12"/>
                    </a:cubicBezTo>
                    <a:cubicBezTo>
                      <a:pt x="5" y="16"/>
                      <a:pt x="7" y="19"/>
                      <a:pt x="10" y="22"/>
                    </a:cubicBezTo>
                    <a:cubicBezTo>
                      <a:pt x="5" y="24"/>
                      <a:pt x="2" y="28"/>
                      <a:pt x="0" y="32"/>
                    </a:cubicBezTo>
                    <a:cubicBezTo>
                      <a:pt x="3" y="34"/>
                      <a:pt x="5" y="37"/>
                      <a:pt x="7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4" y="40"/>
                      <a:pt x="35" y="39"/>
                      <a:pt x="35" y="38"/>
                    </a:cubicBezTo>
                    <a:cubicBezTo>
                      <a:pt x="35" y="38"/>
                      <a:pt x="35" y="38"/>
                      <a:pt x="35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Freeform 153">
                <a:extLst>
                  <a:ext uri="{FF2B5EF4-FFF2-40B4-BE49-F238E27FC236}">
                    <a16:creationId xmlns:a16="http://schemas.microsoft.com/office/drawing/2014/main" id="{C214D33F-A833-48C1-BAFF-4FF878C69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3" y="3052763"/>
                <a:ext cx="131763" cy="150813"/>
              </a:xfrm>
              <a:custGeom>
                <a:avLst/>
                <a:gdLst>
                  <a:gd name="T0" fmla="*/ 35 w 35"/>
                  <a:gd name="T1" fmla="*/ 32 h 40"/>
                  <a:gd name="T2" fmla="*/ 25 w 35"/>
                  <a:gd name="T3" fmla="*/ 22 h 40"/>
                  <a:gd name="T4" fmla="*/ 30 w 35"/>
                  <a:gd name="T5" fmla="*/ 12 h 40"/>
                  <a:gd name="T6" fmla="*/ 18 w 35"/>
                  <a:gd name="T7" fmla="*/ 0 h 40"/>
                  <a:gd name="T8" fmla="*/ 6 w 35"/>
                  <a:gd name="T9" fmla="*/ 12 h 40"/>
                  <a:gd name="T10" fmla="*/ 11 w 35"/>
                  <a:gd name="T11" fmla="*/ 22 h 40"/>
                  <a:gd name="T12" fmla="*/ 0 w 35"/>
                  <a:gd name="T13" fmla="*/ 38 h 40"/>
                  <a:gd name="T14" fmla="*/ 2 w 35"/>
                  <a:gd name="T15" fmla="*/ 40 h 40"/>
                  <a:gd name="T16" fmla="*/ 28 w 35"/>
                  <a:gd name="T17" fmla="*/ 40 h 40"/>
                  <a:gd name="T18" fmla="*/ 35 w 35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40">
                    <a:moveTo>
                      <a:pt x="35" y="32"/>
                    </a:moveTo>
                    <a:cubicBezTo>
                      <a:pt x="33" y="27"/>
                      <a:pt x="30" y="24"/>
                      <a:pt x="25" y="22"/>
                    </a:cubicBezTo>
                    <a:cubicBezTo>
                      <a:pt x="28" y="19"/>
                      <a:pt x="30" y="16"/>
                      <a:pt x="30" y="12"/>
                    </a:cubicBezTo>
                    <a:cubicBezTo>
                      <a:pt x="30" y="5"/>
                      <a:pt x="25" y="0"/>
                      <a:pt x="18" y="0"/>
                    </a:cubicBezTo>
                    <a:cubicBezTo>
                      <a:pt x="11" y="0"/>
                      <a:pt x="6" y="5"/>
                      <a:pt x="6" y="12"/>
                    </a:cubicBezTo>
                    <a:cubicBezTo>
                      <a:pt x="6" y="16"/>
                      <a:pt x="8" y="19"/>
                      <a:pt x="11" y="22"/>
                    </a:cubicBezTo>
                    <a:cubicBezTo>
                      <a:pt x="4" y="24"/>
                      <a:pt x="0" y="31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30" y="37"/>
                      <a:pt x="32" y="34"/>
                      <a:pt x="3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154">
                <a:extLst>
                  <a:ext uri="{FF2B5EF4-FFF2-40B4-BE49-F238E27FC236}">
                    <a16:creationId xmlns:a16="http://schemas.microsoft.com/office/drawing/2014/main" id="{72502643-5E78-45E5-B9D5-D4AC4B9BE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75" y="3098801"/>
                <a:ext cx="136525" cy="149225"/>
              </a:xfrm>
              <a:custGeom>
                <a:avLst/>
                <a:gdLst>
                  <a:gd name="T0" fmla="*/ 36 w 36"/>
                  <a:gd name="T1" fmla="*/ 37 h 40"/>
                  <a:gd name="T2" fmla="*/ 25 w 36"/>
                  <a:gd name="T3" fmla="*/ 22 h 40"/>
                  <a:gd name="T4" fmla="*/ 30 w 36"/>
                  <a:gd name="T5" fmla="*/ 12 h 40"/>
                  <a:gd name="T6" fmla="*/ 18 w 36"/>
                  <a:gd name="T7" fmla="*/ 0 h 40"/>
                  <a:gd name="T8" fmla="*/ 6 w 36"/>
                  <a:gd name="T9" fmla="*/ 12 h 40"/>
                  <a:gd name="T10" fmla="*/ 11 w 36"/>
                  <a:gd name="T11" fmla="*/ 22 h 40"/>
                  <a:gd name="T12" fmla="*/ 0 w 36"/>
                  <a:gd name="T13" fmla="*/ 38 h 40"/>
                  <a:gd name="T14" fmla="*/ 2 w 36"/>
                  <a:gd name="T15" fmla="*/ 40 h 40"/>
                  <a:gd name="T16" fmla="*/ 34 w 36"/>
                  <a:gd name="T17" fmla="*/ 40 h 40"/>
                  <a:gd name="T18" fmla="*/ 34 w 36"/>
                  <a:gd name="T19" fmla="*/ 40 h 40"/>
                  <a:gd name="T20" fmla="*/ 36 w 36"/>
                  <a:gd name="T21" fmla="*/ 38 h 40"/>
                  <a:gd name="T22" fmla="*/ 36 w 36"/>
                  <a:gd name="T23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0">
                    <a:moveTo>
                      <a:pt x="36" y="37"/>
                    </a:moveTo>
                    <a:cubicBezTo>
                      <a:pt x="36" y="30"/>
                      <a:pt x="31" y="24"/>
                      <a:pt x="25" y="22"/>
                    </a:cubicBezTo>
                    <a:cubicBezTo>
                      <a:pt x="28" y="19"/>
                      <a:pt x="30" y="16"/>
                      <a:pt x="30" y="12"/>
                    </a:cubicBezTo>
                    <a:cubicBezTo>
                      <a:pt x="30" y="5"/>
                      <a:pt x="25" y="0"/>
                      <a:pt x="18" y="0"/>
                    </a:cubicBezTo>
                    <a:cubicBezTo>
                      <a:pt x="11" y="0"/>
                      <a:pt x="6" y="5"/>
                      <a:pt x="6" y="12"/>
                    </a:cubicBezTo>
                    <a:cubicBezTo>
                      <a:pt x="6" y="16"/>
                      <a:pt x="8" y="19"/>
                      <a:pt x="11" y="22"/>
                    </a:cubicBezTo>
                    <a:cubicBezTo>
                      <a:pt x="4" y="24"/>
                      <a:pt x="0" y="31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5" y="40"/>
                      <a:pt x="36" y="39"/>
                      <a:pt x="36" y="38"/>
                    </a:cubicBezTo>
                    <a:cubicBezTo>
                      <a:pt x="36" y="38"/>
                      <a:pt x="36" y="38"/>
                      <a:pt x="3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155">
                <a:extLst>
                  <a:ext uri="{FF2B5EF4-FFF2-40B4-BE49-F238E27FC236}">
                    <a16:creationId xmlns:a16="http://schemas.microsoft.com/office/drawing/2014/main" id="{1139798A-98E5-4754-B41C-B219866D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0863" y="2887663"/>
                <a:ext cx="209550" cy="195263"/>
              </a:xfrm>
              <a:custGeom>
                <a:avLst/>
                <a:gdLst>
                  <a:gd name="T0" fmla="*/ 50 w 56"/>
                  <a:gd name="T1" fmla="*/ 0 h 52"/>
                  <a:gd name="T2" fmla="*/ 6 w 56"/>
                  <a:gd name="T3" fmla="*/ 0 h 52"/>
                  <a:gd name="T4" fmla="*/ 0 w 56"/>
                  <a:gd name="T5" fmla="*/ 6 h 52"/>
                  <a:gd name="T6" fmla="*/ 0 w 56"/>
                  <a:gd name="T7" fmla="*/ 34 h 52"/>
                  <a:gd name="T8" fmla="*/ 6 w 56"/>
                  <a:gd name="T9" fmla="*/ 40 h 52"/>
                  <a:gd name="T10" fmla="*/ 9 w 56"/>
                  <a:gd name="T11" fmla="*/ 40 h 52"/>
                  <a:gd name="T12" fmla="*/ 21 w 56"/>
                  <a:gd name="T13" fmla="*/ 51 h 52"/>
                  <a:gd name="T14" fmla="*/ 22 w 56"/>
                  <a:gd name="T15" fmla="*/ 52 h 52"/>
                  <a:gd name="T16" fmla="*/ 23 w 56"/>
                  <a:gd name="T17" fmla="*/ 52 h 52"/>
                  <a:gd name="T18" fmla="*/ 24 w 56"/>
                  <a:gd name="T19" fmla="*/ 50 h 52"/>
                  <a:gd name="T20" fmla="*/ 24 w 56"/>
                  <a:gd name="T21" fmla="*/ 40 h 52"/>
                  <a:gd name="T22" fmla="*/ 50 w 56"/>
                  <a:gd name="T23" fmla="*/ 40 h 52"/>
                  <a:gd name="T24" fmla="*/ 56 w 56"/>
                  <a:gd name="T25" fmla="*/ 34 h 52"/>
                  <a:gd name="T26" fmla="*/ 56 w 56"/>
                  <a:gd name="T27" fmla="*/ 6 h 52"/>
                  <a:gd name="T28" fmla="*/ 50 w 56"/>
                  <a:gd name="T29" fmla="*/ 0 h 52"/>
                  <a:gd name="T30" fmla="*/ 42 w 56"/>
                  <a:gd name="T31" fmla="*/ 28 h 52"/>
                  <a:gd name="T32" fmla="*/ 14 w 56"/>
                  <a:gd name="T33" fmla="*/ 28 h 52"/>
                  <a:gd name="T34" fmla="*/ 12 w 56"/>
                  <a:gd name="T35" fmla="*/ 26 h 52"/>
                  <a:gd name="T36" fmla="*/ 14 w 56"/>
                  <a:gd name="T37" fmla="*/ 24 h 52"/>
                  <a:gd name="T38" fmla="*/ 42 w 56"/>
                  <a:gd name="T39" fmla="*/ 24 h 52"/>
                  <a:gd name="T40" fmla="*/ 44 w 56"/>
                  <a:gd name="T41" fmla="*/ 26 h 52"/>
                  <a:gd name="T42" fmla="*/ 42 w 56"/>
                  <a:gd name="T43" fmla="*/ 28 h 52"/>
                  <a:gd name="T44" fmla="*/ 42 w 56"/>
                  <a:gd name="T45" fmla="*/ 20 h 52"/>
                  <a:gd name="T46" fmla="*/ 14 w 56"/>
                  <a:gd name="T47" fmla="*/ 20 h 52"/>
                  <a:gd name="T48" fmla="*/ 12 w 56"/>
                  <a:gd name="T49" fmla="*/ 18 h 52"/>
                  <a:gd name="T50" fmla="*/ 14 w 56"/>
                  <a:gd name="T51" fmla="*/ 16 h 52"/>
                  <a:gd name="T52" fmla="*/ 42 w 56"/>
                  <a:gd name="T53" fmla="*/ 16 h 52"/>
                  <a:gd name="T54" fmla="*/ 44 w 56"/>
                  <a:gd name="T55" fmla="*/ 18 h 52"/>
                  <a:gd name="T56" fmla="*/ 42 w 56"/>
                  <a:gd name="T57" fmla="*/ 20 h 52"/>
                  <a:gd name="T58" fmla="*/ 42 w 56"/>
                  <a:gd name="T59" fmla="*/ 12 h 52"/>
                  <a:gd name="T60" fmla="*/ 14 w 56"/>
                  <a:gd name="T61" fmla="*/ 12 h 52"/>
                  <a:gd name="T62" fmla="*/ 12 w 56"/>
                  <a:gd name="T63" fmla="*/ 10 h 52"/>
                  <a:gd name="T64" fmla="*/ 14 w 56"/>
                  <a:gd name="T65" fmla="*/ 8 h 52"/>
                  <a:gd name="T66" fmla="*/ 42 w 56"/>
                  <a:gd name="T67" fmla="*/ 8 h 52"/>
                  <a:gd name="T68" fmla="*/ 44 w 56"/>
                  <a:gd name="T69" fmla="*/ 10 h 52"/>
                  <a:gd name="T70" fmla="*/ 42 w 56"/>
                  <a:gd name="T71" fmla="*/ 1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52">
                    <a:moveTo>
                      <a:pt x="5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3" y="40"/>
                      <a:pt x="6" y="40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2"/>
                      <a:pt x="21" y="52"/>
                      <a:pt x="22" y="52"/>
                    </a:cubicBezTo>
                    <a:cubicBezTo>
                      <a:pt x="22" y="52"/>
                      <a:pt x="23" y="52"/>
                      <a:pt x="23" y="52"/>
                    </a:cubicBezTo>
                    <a:cubicBezTo>
                      <a:pt x="24" y="52"/>
                      <a:pt x="24" y="51"/>
                      <a:pt x="24" y="5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3" y="40"/>
                      <a:pt x="56" y="37"/>
                      <a:pt x="56" y="34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6" y="3"/>
                      <a:pt x="53" y="0"/>
                      <a:pt x="50" y="0"/>
                    </a:cubicBezTo>
                    <a:close/>
                    <a:moveTo>
                      <a:pt x="42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13" y="28"/>
                      <a:pt x="12" y="27"/>
                      <a:pt x="12" y="26"/>
                    </a:cubicBezTo>
                    <a:cubicBezTo>
                      <a:pt x="12" y="25"/>
                      <a:pt x="13" y="24"/>
                      <a:pt x="14" y="24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3" y="24"/>
                      <a:pt x="44" y="25"/>
                      <a:pt x="44" y="26"/>
                    </a:cubicBezTo>
                    <a:cubicBezTo>
                      <a:pt x="44" y="27"/>
                      <a:pt x="43" y="28"/>
                      <a:pt x="42" y="28"/>
                    </a:cubicBezTo>
                    <a:close/>
                    <a:moveTo>
                      <a:pt x="42" y="20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3" y="20"/>
                      <a:pt x="12" y="19"/>
                      <a:pt x="12" y="18"/>
                    </a:cubicBezTo>
                    <a:cubicBezTo>
                      <a:pt x="12" y="17"/>
                      <a:pt x="13" y="16"/>
                      <a:pt x="14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6"/>
                      <a:pt x="44" y="17"/>
                      <a:pt x="44" y="18"/>
                    </a:cubicBezTo>
                    <a:cubicBezTo>
                      <a:pt x="44" y="19"/>
                      <a:pt x="43" y="20"/>
                      <a:pt x="42" y="20"/>
                    </a:cubicBezTo>
                    <a:close/>
                    <a:moveTo>
                      <a:pt x="42" y="12"/>
                    </a:move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2"/>
                      <a:pt x="12" y="11"/>
                      <a:pt x="12" y="10"/>
                    </a:cubicBezTo>
                    <a:cubicBezTo>
                      <a:pt x="12" y="9"/>
                      <a:pt x="13" y="8"/>
                      <a:pt x="14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3" y="8"/>
                      <a:pt x="44" y="9"/>
                      <a:pt x="44" y="10"/>
                    </a:cubicBezTo>
                    <a:cubicBezTo>
                      <a:pt x="44" y="11"/>
                      <a:pt x="43" y="12"/>
                      <a:pt x="4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B71C8AA-493F-4BD9-9643-BEA61137D23E}"/>
              </a:ext>
            </a:extLst>
          </p:cNvPr>
          <p:cNvGrpSpPr/>
          <p:nvPr/>
        </p:nvGrpSpPr>
        <p:grpSpPr>
          <a:xfrm>
            <a:off x="5738912" y="3807984"/>
            <a:ext cx="1713275" cy="1186872"/>
            <a:chOff x="6124159" y="3807984"/>
            <a:chExt cx="1713275" cy="118687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C39DDF-3D25-42B9-8F4A-12FA1667C9DE}"/>
                </a:ext>
              </a:extLst>
            </p:cNvPr>
            <p:cNvSpPr/>
            <p:nvPr/>
          </p:nvSpPr>
          <p:spPr>
            <a:xfrm>
              <a:off x="7227222" y="4269292"/>
              <a:ext cx="610212" cy="85293"/>
            </a:xfrm>
            <a:prstGeom prst="rect">
              <a:avLst/>
            </a:prstGeom>
            <a:solidFill>
              <a:srgbClr val="F2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299512-2F71-4EF4-810A-C8001A8A22E0}"/>
                </a:ext>
              </a:extLst>
            </p:cNvPr>
            <p:cNvSpPr/>
            <p:nvPr/>
          </p:nvSpPr>
          <p:spPr>
            <a:xfrm>
              <a:off x="6124159" y="4563969"/>
              <a:ext cx="1713275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Milestone E</a:t>
              </a:r>
            </a:p>
            <a:p>
              <a:pPr algn="r"/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Final Product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1B5E485-D437-44A5-A01B-12E6B0F42240}"/>
                </a:ext>
              </a:extLst>
            </p:cNvPr>
            <p:cNvGrpSpPr/>
            <p:nvPr/>
          </p:nvGrpSpPr>
          <p:grpSpPr>
            <a:xfrm>
              <a:off x="7477071" y="3807984"/>
              <a:ext cx="360363" cy="300038"/>
              <a:chOff x="6276975" y="3640138"/>
              <a:chExt cx="360363" cy="300038"/>
            </a:xfrm>
            <a:solidFill>
              <a:srgbClr val="48B8A8"/>
            </a:solidFill>
          </p:grpSpPr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DDA71B77-9DF3-4F08-B898-F3083D92D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6975" y="3760788"/>
                <a:ext cx="360363" cy="88900"/>
              </a:xfrm>
              <a:custGeom>
                <a:avLst/>
                <a:gdLst>
                  <a:gd name="T0" fmla="*/ 1 w 96"/>
                  <a:gd name="T1" fmla="*/ 4 h 24"/>
                  <a:gd name="T2" fmla="*/ 47 w 96"/>
                  <a:gd name="T3" fmla="*/ 24 h 24"/>
                  <a:gd name="T4" fmla="*/ 48 w 96"/>
                  <a:gd name="T5" fmla="*/ 24 h 24"/>
                  <a:gd name="T6" fmla="*/ 49 w 96"/>
                  <a:gd name="T7" fmla="*/ 24 h 24"/>
                  <a:gd name="T8" fmla="*/ 95 w 96"/>
                  <a:gd name="T9" fmla="*/ 4 h 24"/>
                  <a:gd name="T10" fmla="*/ 96 w 96"/>
                  <a:gd name="T11" fmla="*/ 1 h 24"/>
                  <a:gd name="T12" fmla="*/ 93 w 96"/>
                  <a:gd name="T13" fmla="*/ 0 h 24"/>
                  <a:gd name="T14" fmla="*/ 48 w 96"/>
                  <a:gd name="T15" fmla="*/ 20 h 24"/>
                  <a:gd name="T16" fmla="*/ 3 w 96"/>
                  <a:gd name="T17" fmla="*/ 0 h 24"/>
                  <a:gd name="T18" fmla="*/ 0 w 96"/>
                  <a:gd name="T19" fmla="*/ 1 h 24"/>
                  <a:gd name="T20" fmla="*/ 1 w 96"/>
                  <a:gd name="T21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4">
                    <a:moveTo>
                      <a:pt x="1" y="4"/>
                    </a:move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8" y="24"/>
                      <a:pt x="48" y="24"/>
                    </a:cubicBezTo>
                    <a:cubicBezTo>
                      <a:pt x="48" y="24"/>
                      <a:pt x="49" y="24"/>
                      <a:pt x="49" y="2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6" y="3"/>
                      <a:pt x="96" y="2"/>
                      <a:pt x="96" y="1"/>
                    </a:cubicBezTo>
                    <a:cubicBezTo>
                      <a:pt x="95" y="0"/>
                      <a:pt x="94" y="0"/>
                      <a:pt x="93" y="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1ABF098E-AD9A-4E56-BF8F-36D219721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6975" y="3805238"/>
                <a:ext cx="360363" cy="90488"/>
              </a:xfrm>
              <a:custGeom>
                <a:avLst/>
                <a:gdLst>
                  <a:gd name="T0" fmla="*/ 93 w 96"/>
                  <a:gd name="T1" fmla="*/ 0 h 24"/>
                  <a:gd name="T2" fmla="*/ 48 w 96"/>
                  <a:gd name="T3" fmla="*/ 20 h 24"/>
                  <a:gd name="T4" fmla="*/ 3 w 96"/>
                  <a:gd name="T5" fmla="*/ 0 h 24"/>
                  <a:gd name="T6" fmla="*/ 0 w 96"/>
                  <a:gd name="T7" fmla="*/ 1 h 24"/>
                  <a:gd name="T8" fmla="*/ 1 w 96"/>
                  <a:gd name="T9" fmla="*/ 4 h 24"/>
                  <a:gd name="T10" fmla="*/ 47 w 96"/>
                  <a:gd name="T11" fmla="*/ 24 h 24"/>
                  <a:gd name="T12" fmla="*/ 48 w 96"/>
                  <a:gd name="T13" fmla="*/ 24 h 24"/>
                  <a:gd name="T14" fmla="*/ 49 w 96"/>
                  <a:gd name="T15" fmla="*/ 24 h 24"/>
                  <a:gd name="T16" fmla="*/ 95 w 96"/>
                  <a:gd name="T17" fmla="*/ 4 h 24"/>
                  <a:gd name="T18" fmla="*/ 96 w 96"/>
                  <a:gd name="T19" fmla="*/ 1 h 24"/>
                  <a:gd name="T20" fmla="*/ 93 w 9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4">
                    <a:moveTo>
                      <a:pt x="93" y="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8" y="24"/>
                      <a:pt x="48" y="24"/>
                    </a:cubicBezTo>
                    <a:cubicBezTo>
                      <a:pt x="48" y="24"/>
                      <a:pt x="49" y="24"/>
                      <a:pt x="49" y="2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6" y="3"/>
                      <a:pt x="96" y="2"/>
                      <a:pt x="96" y="1"/>
                    </a:cubicBezTo>
                    <a:cubicBezTo>
                      <a:pt x="95" y="0"/>
                      <a:pt x="94" y="0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1CBF3740-489E-4B83-ABFD-9946A7D43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6975" y="3849688"/>
                <a:ext cx="360363" cy="90488"/>
              </a:xfrm>
              <a:custGeom>
                <a:avLst/>
                <a:gdLst>
                  <a:gd name="T0" fmla="*/ 93 w 96"/>
                  <a:gd name="T1" fmla="*/ 0 h 24"/>
                  <a:gd name="T2" fmla="*/ 48 w 96"/>
                  <a:gd name="T3" fmla="*/ 20 h 24"/>
                  <a:gd name="T4" fmla="*/ 3 w 96"/>
                  <a:gd name="T5" fmla="*/ 0 h 24"/>
                  <a:gd name="T6" fmla="*/ 0 w 96"/>
                  <a:gd name="T7" fmla="*/ 1 h 24"/>
                  <a:gd name="T8" fmla="*/ 1 w 96"/>
                  <a:gd name="T9" fmla="*/ 4 h 24"/>
                  <a:gd name="T10" fmla="*/ 47 w 96"/>
                  <a:gd name="T11" fmla="*/ 24 h 24"/>
                  <a:gd name="T12" fmla="*/ 48 w 96"/>
                  <a:gd name="T13" fmla="*/ 24 h 24"/>
                  <a:gd name="T14" fmla="*/ 49 w 96"/>
                  <a:gd name="T15" fmla="*/ 24 h 24"/>
                  <a:gd name="T16" fmla="*/ 95 w 96"/>
                  <a:gd name="T17" fmla="*/ 4 h 24"/>
                  <a:gd name="T18" fmla="*/ 96 w 96"/>
                  <a:gd name="T19" fmla="*/ 1 h 24"/>
                  <a:gd name="T20" fmla="*/ 93 w 96"/>
                  <a:gd name="T2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4">
                    <a:moveTo>
                      <a:pt x="93" y="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8" y="24"/>
                      <a:pt x="48" y="24"/>
                    </a:cubicBezTo>
                    <a:cubicBezTo>
                      <a:pt x="48" y="24"/>
                      <a:pt x="49" y="24"/>
                      <a:pt x="49" y="2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6" y="3"/>
                      <a:pt x="96" y="2"/>
                      <a:pt x="96" y="1"/>
                    </a:cubicBezTo>
                    <a:cubicBezTo>
                      <a:pt x="95" y="0"/>
                      <a:pt x="94" y="0"/>
                      <a:pt x="9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0A44DE53-2C44-44AE-B435-7FCEE9F08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6975" y="3640138"/>
                <a:ext cx="360363" cy="165100"/>
              </a:xfrm>
              <a:custGeom>
                <a:avLst/>
                <a:gdLst>
                  <a:gd name="T0" fmla="*/ 1 w 96"/>
                  <a:gd name="T1" fmla="*/ 24 h 44"/>
                  <a:gd name="T2" fmla="*/ 47 w 96"/>
                  <a:gd name="T3" fmla="*/ 44 h 44"/>
                  <a:gd name="T4" fmla="*/ 48 w 96"/>
                  <a:gd name="T5" fmla="*/ 44 h 44"/>
                  <a:gd name="T6" fmla="*/ 49 w 96"/>
                  <a:gd name="T7" fmla="*/ 44 h 44"/>
                  <a:gd name="T8" fmla="*/ 95 w 96"/>
                  <a:gd name="T9" fmla="*/ 24 h 44"/>
                  <a:gd name="T10" fmla="*/ 96 w 96"/>
                  <a:gd name="T11" fmla="*/ 22 h 44"/>
                  <a:gd name="T12" fmla="*/ 95 w 96"/>
                  <a:gd name="T13" fmla="*/ 20 h 44"/>
                  <a:gd name="T14" fmla="*/ 49 w 96"/>
                  <a:gd name="T15" fmla="*/ 0 h 44"/>
                  <a:gd name="T16" fmla="*/ 47 w 96"/>
                  <a:gd name="T17" fmla="*/ 0 h 44"/>
                  <a:gd name="T18" fmla="*/ 1 w 96"/>
                  <a:gd name="T19" fmla="*/ 20 h 44"/>
                  <a:gd name="T20" fmla="*/ 0 w 96"/>
                  <a:gd name="T21" fmla="*/ 22 h 44"/>
                  <a:gd name="T22" fmla="*/ 1 w 96"/>
                  <a:gd name="T23" fmla="*/ 2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6" h="44">
                    <a:moveTo>
                      <a:pt x="1" y="24"/>
                    </a:move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8" y="44"/>
                      <a:pt x="48" y="44"/>
                    </a:cubicBezTo>
                    <a:cubicBezTo>
                      <a:pt x="48" y="44"/>
                      <a:pt x="49" y="44"/>
                      <a:pt x="49" y="44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6" y="24"/>
                      <a:pt x="96" y="23"/>
                      <a:pt x="96" y="22"/>
                    </a:cubicBezTo>
                    <a:cubicBezTo>
                      <a:pt x="96" y="21"/>
                      <a:pt x="96" y="20"/>
                      <a:pt x="95" y="2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8" y="0"/>
                      <a:pt x="47" y="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0" y="23"/>
                      <a:pt x="0" y="24"/>
                      <a:pt x="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9A30624-2A95-4E6F-9CE7-668B0914CAA4}"/>
              </a:ext>
            </a:extLst>
          </p:cNvPr>
          <p:cNvGrpSpPr/>
          <p:nvPr/>
        </p:nvGrpSpPr>
        <p:grpSpPr>
          <a:xfrm>
            <a:off x="9079011" y="1638237"/>
            <a:ext cx="1713275" cy="1488363"/>
            <a:chOff x="8860916" y="1638237"/>
            <a:chExt cx="1713275" cy="14883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E934F33-5450-4726-9416-F441B2E9E5DA}"/>
                </a:ext>
              </a:extLst>
            </p:cNvPr>
            <p:cNvSpPr/>
            <p:nvPr/>
          </p:nvSpPr>
          <p:spPr>
            <a:xfrm>
              <a:off x="8860916" y="2138464"/>
              <a:ext cx="610212" cy="85293"/>
            </a:xfrm>
            <a:prstGeom prst="rect">
              <a:avLst/>
            </a:prstGeom>
            <a:solidFill>
              <a:srgbClr val="F2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89FD628-D143-4061-BEC2-E1AB6155BD74}"/>
                </a:ext>
              </a:extLst>
            </p:cNvPr>
            <p:cNvSpPr/>
            <p:nvPr/>
          </p:nvSpPr>
          <p:spPr>
            <a:xfrm>
              <a:off x="8860916" y="2480269"/>
              <a:ext cx="1713275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Milestone C</a:t>
              </a:r>
            </a:p>
            <a:p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Data Pre-processing and Prototyping</a:t>
              </a:r>
              <a:endPara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Freeform 67">
              <a:extLst>
                <a:ext uri="{FF2B5EF4-FFF2-40B4-BE49-F238E27FC236}">
                  <a16:creationId xmlns:a16="http://schemas.microsoft.com/office/drawing/2014/main" id="{A1A299AC-ACEB-4B0D-BF35-C4100EF24C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0916" y="1638237"/>
              <a:ext cx="361950" cy="360363"/>
            </a:xfrm>
            <a:custGeom>
              <a:avLst/>
              <a:gdLst>
                <a:gd name="T0" fmla="*/ 76 w 96"/>
                <a:gd name="T1" fmla="*/ 13 h 96"/>
                <a:gd name="T2" fmla="*/ 61 w 96"/>
                <a:gd name="T3" fmla="*/ 15 h 96"/>
                <a:gd name="T4" fmla="*/ 60 w 96"/>
                <a:gd name="T5" fmla="*/ 17 h 96"/>
                <a:gd name="T6" fmla="*/ 44 w 96"/>
                <a:gd name="T7" fmla="*/ 32 h 96"/>
                <a:gd name="T8" fmla="*/ 42 w 96"/>
                <a:gd name="T9" fmla="*/ 0 h 96"/>
                <a:gd name="T10" fmla="*/ 16 w 96"/>
                <a:gd name="T11" fmla="*/ 2 h 96"/>
                <a:gd name="T12" fmla="*/ 2 w 96"/>
                <a:gd name="T13" fmla="*/ 12 h 96"/>
                <a:gd name="T14" fmla="*/ 0 w 96"/>
                <a:gd name="T15" fmla="*/ 94 h 96"/>
                <a:gd name="T16" fmla="*/ 18 w 96"/>
                <a:gd name="T17" fmla="*/ 96 h 96"/>
                <a:gd name="T18" fmla="*/ 66 w 96"/>
                <a:gd name="T19" fmla="*/ 96 h 96"/>
                <a:gd name="T20" fmla="*/ 68 w 96"/>
                <a:gd name="T21" fmla="*/ 48 h 96"/>
                <a:gd name="T22" fmla="*/ 82 w 96"/>
                <a:gd name="T23" fmla="*/ 96 h 96"/>
                <a:gd name="T24" fmla="*/ 94 w 96"/>
                <a:gd name="T25" fmla="*/ 93 h 96"/>
                <a:gd name="T26" fmla="*/ 12 w 96"/>
                <a:gd name="T27" fmla="*/ 82 h 96"/>
                <a:gd name="T28" fmla="*/ 8 w 96"/>
                <a:gd name="T29" fmla="*/ 82 h 96"/>
                <a:gd name="T30" fmla="*/ 10 w 96"/>
                <a:gd name="T31" fmla="*/ 24 h 96"/>
                <a:gd name="T32" fmla="*/ 12 w 96"/>
                <a:gd name="T33" fmla="*/ 82 h 96"/>
                <a:gd name="T34" fmla="*/ 30 w 96"/>
                <a:gd name="T35" fmla="*/ 8 h 96"/>
                <a:gd name="T36" fmla="*/ 32 w 96"/>
                <a:gd name="T37" fmla="*/ 62 h 96"/>
                <a:gd name="T38" fmla="*/ 28 w 96"/>
                <a:gd name="T39" fmla="*/ 62 h 96"/>
                <a:gd name="T40" fmla="*/ 36 w 96"/>
                <a:gd name="T41" fmla="*/ 86 h 96"/>
                <a:gd name="T42" fmla="*/ 26 w 96"/>
                <a:gd name="T43" fmla="*/ 88 h 96"/>
                <a:gd name="T44" fmla="*/ 24 w 96"/>
                <a:gd name="T45" fmla="*/ 70 h 96"/>
                <a:gd name="T46" fmla="*/ 34 w 96"/>
                <a:gd name="T47" fmla="*/ 68 h 96"/>
                <a:gd name="T48" fmla="*/ 36 w 96"/>
                <a:gd name="T49" fmla="*/ 86 h 96"/>
                <a:gd name="T50" fmla="*/ 54 w 96"/>
                <a:gd name="T51" fmla="*/ 40 h 96"/>
                <a:gd name="T52" fmla="*/ 56 w 96"/>
                <a:gd name="T53" fmla="*/ 78 h 96"/>
                <a:gd name="T54" fmla="*/ 52 w 96"/>
                <a:gd name="T55" fmla="*/ 78 h 96"/>
                <a:gd name="T56" fmla="*/ 58 w 96"/>
                <a:gd name="T57" fmla="*/ 88 h 96"/>
                <a:gd name="T58" fmla="*/ 48 w 96"/>
                <a:gd name="T59" fmla="*/ 86 h 96"/>
                <a:gd name="T60" fmla="*/ 58 w 96"/>
                <a:gd name="T61" fmla="*/ 84 h 96"/>
                <a:gd name="T62" fmla="*/ 58 w 96"/>
                <a:gd name="T63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6">
                  <a:moveTo>
                    <a:pt x="96" y="90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5" y="12"/>
                    <a:pt x="74" y="11"/>
                    <a:pt x="73" y="12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0" y="16"/>
                  </a:cubicBezTo>
                  <a:cubicBezTo>
                    <a:pt x="60" y="16"/>
                    <a:pt x="60" y="17"/>
                    <a:pt x="60" y="1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7" y="96"/>
                    <a:pt x="68" y="95"/>
                    <a:pt x="68" y="9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5"/>
                    <a:pt x="81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3"/>
                    <a:pt x="96" y="92"/>
                    <a:pt x="96" y="90"/>
                  </a:cubicBezTo>
                  <a:close/>
                  <a:moveTo>
                    <a:pt x="12" y="82"/>
                  </a:moveTo>
                  <a:cubicBezTo>
                    <a:pt x="12" y="83"/>
                    <a:pt x="11" y="84"/>
                    <a:pt x="10" y="84"/>
                  </a:cubicBezTo>
                  <a:cubicBezTo>
                    <a:pt x="9" y="84"/>
                    <a:pt x="8" y="83"/>
                    <a:pt x="8" y="8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5"/>
                    <a:pt x="9" y="24"/>
                    <a:pt x="10" y="24"/>
                  </a:cubicBezTo>
                  <a:cubicBezTo>
                    <a:pt x="11" y="24"/>
                    <a:pt x="12" y="25"/>
                    <a:pt x="12" y="26"/>
                  </a:cubicBezTo>
                  <a:lnTo>
                    <a:pt x="12" y="82"/>
                  </a:lnTo>
                  <a:close/>
                  <a:moveTo>
                    <a:pt x="28" y="10"/>
                  </a:moveTo>
                  <a:cubicBezTo>
                    <a:pt x="28" y="9"/>
                    <a:pt x="29" y="8"/>
                    <a:pt x="30" y="8"/>
                  </a:cubicBezTo>
                  <a:cubicBezTo>
                    <a:pt x="31" y="8"/>
                    <a:pt x="32" y="9"/>
                    <a:pt x="32" y="10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2" y="63"/>
                    <a:pt x="31" y="64"/>
                    <a:pt x="30" y="64"/>
                  </a:cubicBezTo>
                  <a:cubicBezTo>
                    <a:pt x="29" y="64"/>
                    <a:pt x="28" y="63"/>
                    <a:pt x="28" y="62"/>
                  </a:cubicBezTo>
                  <a:lnTo>
                    <a:pt x="28" y="10"/>
                  </a:lnTo>
                  <a:close/>
                  <a:moveTo>
                    <a:pt x="36" y="86"/>
                  </a:moveTo>
                  <a:cubicBezTo>
                    <a:pt x="36" y="87"/>
                    <a:pt x="35" y="88"/>
                    <a:pt x="34" y="88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5" y="88"/>
                    <a:pt x="24" y="87"/>
                    <a:pt x="24" y="86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69"/>
                    <a:pt x="25" y="68"/>
                    <a:pt x="26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6" y="69"/>
                    <a:pt x="36" y="70"/>
                  </a:cubicBezTo>
                  <a:lnTo>
                    <a:pt x="36" y="86"/>
                  </a:lnTo>
                  <a:close/>
                  <a:moveTo>
                    <a:pt x="52" y="42"/>
                  </a:moveTo>
                  <a:cubicBezTo>
                    <a:pt x="52" y="41"/>
                    <a:pt x="53" y="40"/>
                    <a:pt x="54" y="40"/>
                  </a:cubicBezTo>
                  <a:cubicBezTo>
                    <a:pt x="55" y="40"/>
                    <a:pt x="56" y="41"/>
                    <a:pt x="56" y="4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6" y="79"/>
                    <a:pt x="55" y="80"/>
                    <a:pt x="54" y="80"/>
                  </a:cubicBezTo>
                  <a:cubicBezTo>
                    <a:pt x="53" y="80"/>
                    <a:pt x="52" y="79"/>
                    <a:pt x="52" y="78"/>
                  </a:cubicBezTo>
                  <a:lnTo>
                    <a:pt x="52" y="42"/>
                  </a:lnTo>
                  <a:close/>
                  <a:moveTo>
                    <a:pt x="58" y="88"/>
                  </a:moveTo>
                  <a:cubicBezTo>
                    <a:pt x="50" y="88"/>
                    <a:pt x="50" y="88"/>
                    <a:pt x="50" y="88"/>
                  </a:cubicBezTo>
                  <a:cubicBezTo>
                    <a:pt x="49" y="88"/>
                    <a:pt x="48" y="87"/>
                    <a:pt x="48" y="86"/>
                  </a:cubicBezTo>
                  <a:cubicBezTo>
                    <a:pt x="48" y="85"/>
                    <a:pt x="49" y="84"/>
                    <a:pt x="50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9" y="84"/>
                    <a:pt x="60" y="85"/>
                    <a:pt x="60" y="86"/>
                  </a:cubicBezTo>
                  <a:cubicBezTo>
                    <a:pt x="60" y="87"/>
                    <a:pt x="59" y="88"/>
                    <a:pt x="58" y="88"/>
                  </a:cubicBezTo>
                  <a:close/>
                </a:path>
              </a:pathLst>
            </a:custGeom>
            <a:solidFill>
              <a:srgbClr val="48B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9CA242A-DA08-45A3-8397-B42AA3416AE0}"/>
              </a:ext>
            </a:extLst>
          </p:cNvPr>
          <p:cNvGrpSpPr/>
          <p:nvPr/>
        </p:nvGrpSpPr>
        <p:grpSpPr>
          <a:xfrm>
            <a:off x="8669239" y="3765370"/>
            <a:ext cx="1713275" cy="1444930"/>
            <a:chOff x="8669239" y="3765370"/>
            <a:chExt cx="1713275" cy="144493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838F14-0960-48F9-8389-3FA887FC897F}"/>
                </a:ext>
              </a:extLst>
            </p:cNvPr>
            <p:cNvSpPr/>
            <p:nvPr/>
          </p:nvSpPr>
          <p:spPr>
            <a:xfrm>
              <a:off x="9772302" y="4269292"/>
              <a:ext cx="610212" cy="85293"/>
            </a:xfrm>
            <a:prstGeom prst="rect">
              <a:avLst/>
            </a:prstGeom>
            <a:solidFill>
              <a:srgbClr val="F2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9D9E65-C4BC-4C9A-98B4-3C797BC6ECE5}"/>
                </a:ext>
              </a:extLst>
            </p:cNvPr>
            <p:cNvSpPr/>
            <p:nvPr/>
          </p:nvSpPr>
          <p:spPr>
            <a:xfrm>
              <a:off x="8669239" y="4563969"/>
              <a:ext cx="1713275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ID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Milestone D</a:t>
              </a:r>
            </a:p>
            <a:p>
              <a:pPr algn="r"/>
              <a:r>
                <a:rPr lang="en-ID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Training Mode / 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Making Predictions</a:t>
              </a:r>
            </a:p>
          </p:txBody>
        </p:sp>
        <p:sp>
          <p:nvSpPr>
            <p:cNvPr id="56" name="Freeform 157">
              <a:extLst>
                <a:ext uri="{FF2B5EF4-FFF2-40B4-BE49-F238E27FC236}">
                  <a16:creationId xmlns:a16="http://schemas.microsoft.com/office/drawing/2014/main" id="{78426A89-47F2-4145-9D10-E2306BB15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22151" y="3765370"/>
              <a:ext cx="360363" cy="315913"/>
            </a:xfrm>
            <a:custGeom>
              <a:avLst/>
              <a:gdLst>
                <a:gd name="T0" fmla="*/ 90 w 96"/>
                <a:gd name="T1" fmla="*/ 16 h 84"/>
                <a:gd name="T2" fmla="*/ 64 w 96"/>
                <a:gd name="T3" fmla="*/ 16 h 84"/>
                <a:gd name="T4" fmla="*/ 64 w 96"/>
                <a:gd name="T5" fmla="*/ 12 h 84"/>
                <a:gd name="T6" fmla="*/ 64 w 96"/>
                <a:gd name="T7" fmla="*/ 8 h 84"/>
                <a:gd name="T8" fmla="*/ 64 w 96"/>
                <a:gd name="T9" fmla="*/ 4 h 84"/>
                <a:gd name="T10" fmla="*/ 60 w 96"/>
                <a:gd name="T11" fmla="*/ 0 h 84"/>
                <a:gd name="T12" fmla="*/ 36 w 96"/>
                <a:gd name="T13" fmla="*/ 0 h 84"/>
                <a:gd name="T14" fmla="*/ 32 w 96"/>
                <a:gd name="T15" fmla="*/ 4 h 84"/>
                <a:gd name="T16" fmla="*/ 32 w 96"/>
                <a:gd name="T17" fmla="*/ 12 h 84"/>
                <a:gd name="T18" fmla="*/ 32 w 96"/>
                <a:gd name="T19" fmla="*/ 16 h 84"/>
                <a:gd name="T20" fmla="*/ 6 w 96"/>
                <a:gd name="T21" fmla="*/ 16 h 84"/>
                <a:gd name="T22" fmla="*/ 0 w 96"/>
                <a:gd name="T23" fmla="*/ 22 h 84"/>
                <a:gd name="T24" fmla="*/ 0 w 96"/>
                <a:gd name="T25" fmla="*/ 78 h 84"/>
                <a:gd name="T26" fmla="*/ 6 w 96"/>
                <a:gd name="T27" fmla="*/ 84 h 84"/>
                <a:gd name="T28" fmla="*/ 90 w 96"/>
                <a:gd name="T29" fmla="*/ 84 h 84"/>
                <a:gd name="T30" fmla="*/ 96 w 96"/>
                <a:gd name="T31" fmla="*/ 78 h 84"/>
                <a:gd name="T32" fmla="*/ 96 w 96"/>
                <a:gd name="T33" fmla="*/ 22 h 84"/>
                <a:gd name="T34" fmla="*/ 90 w 96"/>
                <a:gd name="T35" fmla="*/ 16 h 84"/>
                <a:gd name="T36" fmla="*/ 36 w 96"/>
                <a:gd name="T37" fmla="*/ 12 h 84"/>
                <a:gd name="T38" fmla="*/ 60 w 96"/>
                <a:gd name="T39" fmla="*/ 12 h 84"/>
                <a:gd name="T40" fmla="*/ 60 w 96"/>
                <a:gd name="T41" fmla="*/ 16 h 84"/>
                <a:gd name="T42" fmla="*/ 36 w 96"/>
                <a:gd name="T43" fmla="*/ 16 h 84"/>
                <a:gd name="T44" fmla="*/ 36 w 96"/>
                <a:gd name="T45" fmla="*/ 12 h 84"/>
                <a:gd name="T46" fmla="*/ 84 w 96"/>
                <a:gd name="T47" fmla="*/ 68 h 84"/>
                <a:gd name="T48" fmla="*/ 12 w 96"/>
                <a:gd name="T49" fmla="*/ 68 h 84"/>
                <a:gd name="T50" fmla="*/ 12 w 96"/>
                <a:gd name="T51" fmla="*/ 64 h 84"/>
                <a:gd name="T52" fmla="*/ 84 w 96"/>
                <a:gd name="T53" fmla="*/ 64 h 84"/>
                <a:gd name="T54" fmla="*/ 84 w 96"/>
                <a:gd name="T55" fmla="*/ 68 h 84"/>
                <a:gd name="T56" fmla="*/ 84 w 96"/>
                <a:gd name="T57" fmla="*/ 52 h 84"/>
                <a:gd name="T58" fmla="*/ 12 w 96"/>
                <a:gd name="T59" fmla="*/ 52 h 84"/>
                <a:gd name="T60" fmla="*/ 12 w 96"/>
                <a:gd name="T61" fmla="*/ 48 h 84"/>
                <a:gd name="T62" fmla="*/ 84 w 96"/>
                <a:gd name="T63" fmla="*/ 48 h 84"/>
                <a:gd name="T64" fmla="*/ 84 w 96"/>
                <a:gd name="T65" fmla="*/ 52 h 84"/>
                <a:gd name="T66" fmla="*/ 84 w 96"/>
                <a:gd name="T67" fmla="*/ 36 h 84"/>
                <a:gd name="T68" fmla="*/ 12 w 96"/>
                <a:gd name="T69" fmla="*/ 36 h 84"/>
                <a:gd name="T70" fmla="*/ 12 w 96"/>
                <a:gd name="T71" fmla="*/ 32 h 84"/>
                <a:gd name="T72" fmla="*/ 84 w 96"/>
                <a:gd name="T73" fmla="*/ 32 h 84"/>
                <a:gd name="T74" fmla="*/ 84 w 96"/>
                <a:gd name="T75" fmla="*/ 3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84">
                  <a:moveTo>
                    <a:pt x="90" y="16"/>
                  </a:moveTo>
                  <a:cubicBezTo>
                    <a:pt x="64" y="16"/>
                    <a:pt x="64" y="16"/>
                    <a:pt x="64" y="16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2" y="0"/>
                    <a:pt x="6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" y="16"/>
                    <a:pt x="0" y="19"/>
                    <a:pt x="0" y="2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1"/>
                    <a:pt x="3" y="84"/>
                    <a:pt x="6" y="84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3" y="84"/>
                    <a:pt x="96" y="81"/>
                    <a:pt x="96" y="78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19"/>
                    <a:pt x="93" y="16"/>
                    <a:pt x="90" y="16"/>
                  </a:cubicBezTo>
                  <a:close/>
                  <a:moveTo>
                    <a:pt x="36" y="12"/>
                  </a:moveTo>
                  <a:cubicBezTo>
                    <a:pt x="60" y="12"/>
                    <a:pt x="60" y="12"/>
                    <a:pt x="60" y="12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36" y="16"/>
                    <a:pt x="36" y="16"/>
                    <a:pt x="36" y="16"/>
                  </a:cubicBezTo>
                  <a:lnTo>
                    <a:pt x="36" y="12"/>
                  </a:lnTo>
                  <a:close/>
                  <a:moveTo>
                    <a:pt x="84" y="68"/>
                  </a:moveTo>
                  <a:cubicBezTo>
                    <a:pt x="12" y="68"/>
                    <a:pt x="12" y="68"/>
                    <a:pt x="12" y="68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84" y="64"/>
                    <a:pt x="84" y="64"/>
                    <a:pt x="84" y="64"/>
                  </a:cubicBezTo>
                  <a:lnTo>
                    <a:pt x="84" y="68"/>
                  </a:lnTo>
                  <a:close/>
                  <a:moveTo>
                    <a:pt x="84" y="52"/>
                  </a:moveTo>
                  <a:cubicBezTo>
                    <a:pt x="12" y="52"/>
                    <a:pt x="12" y="52"/>
                    <a:pt x="12" y="52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84" y="48"/>
                    <a:pt x="84" y="48"/>
                    <a:pt x="84" y="48"/>
                  </a:cubicBezTo>
                  <a:lnTo>
                    <a:pt x="84" y="52"/>
                  </a:lnTo>
                  <a:close/>
                  <a:moveTo>
                    <a:pt x="8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84" y="32"/>
                    <a:pt x="84" y="32"/>
                    <a:pt x="84" y="32"/>
                  </a:cubicBezTo>
                  <a:lnTo>
                    <a:pt x="84" y="36"/>
                  </a:lnTo>
                  <a:close/>
                </a:path>
              </a:pathLst>
            </a:custGeom>
            <a:solidFill>
              <a:srgbClr val="48B8A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6146" name="Picture 2" descr="Integrating ICT into the MFL classroom:: Poll Everywhere ...">
            <a:extLst>
              <a:ext uri="{FF2B5EF4-FFF2-40B4-BE49-F238E27FC236}">
                <a16:creationId xmlns:a16="http://schemas.microsoft.com/office/drawing/2014/main" id="{930626C6-3B43-4807-B642-3E5E7CA10B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06" y="-9331"/>
            <a:ext cx="3627976" cy="686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9F2ECD3A-F7DA-4DA3-AE50-3D0AFA750D32}"/>
              </a:ext>
            </a:extLst>
          </p:cNvPr>
          <p:cNvSpPr txBox="1">
            <a:spLocks/>
          </p:cNvSpPr>
          <p:nvPr/>
        </p:nvSpPr>
        <p:spPr>
          <a:xfrm>
            <a:off x="205460" y="638618"/>
            <a:ext cx="2734043" cy="135998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D" sz="4400" dirty="0">
                <a:solidFill>
                  <a:schemeClr val="tx1"/>
                </a:solidFill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71377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D9AA4-B4D7-46B6-A101-A02DFD775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cs typeface="+mj-cs"/>
              </a:rPr>
              <a:t>DATA</a:t>
            </a:r>
          </a:p>
        </p:txBody>
      </p:sp>
      <p:pic>
        <p:nvPicPr>
          <p:cNvPr id="1026" name="Picture 2" descr="What is personally identifiable information (PII)? How to protect ...">
            <a:extLst>
              <a:ext uri="{FF2B5EF4-FFF2-40B4-BE49-F238E27FC236}">
                <a16:creationId xmlns:a16="http://schemas.microsoft.com/office/drawing/2014/main" id="{6A0FBE0F-6ADA-4F39-A266-B111F7746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0" r="16824" b="1"/>
          <a:stretch/>
        </p:blipFill>
        <p:spPr bwMode="auto">
          <a:xfrm>
            <a:off x="391903" y="573678"/>
            <a:ext cx="5103206" cy="571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668763-DC9B-4484-BEA8-83C639D15FBB}"/>
              </a:ext>
            </a:extLst>
          </p:cNvPr>
          <p:cNvSpPr txBox="1"/>
          <p:nvPr/>
        </p:nvSpPr>
        <p:spPr>
          <a:xfrm>
            <a:off x="6688182" y="2894529"/>
            <a:ext cx="4887685" cy="32101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6  different  files with 17 unique features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There are 16 unique site ids, hosting 1448 unique buildings.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buildings primary use range among 16 unique categories (i.e. Office, Education, etc.).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 In addition, there are 4 unique meters to measure the energy use (chilled water, electric, hot water , steam 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Furthermore, since the time range is between 2015 and 2018, there are over 61 million unique time stamps! This is a lot of data. In fact, the size of those files for training and testing were </a:t>
            </a:r>
            <a:r>
              <a:rPr lang="en-US" sz="1600" b="1" dirty="0"/>
              <a:t>~0.7 and 1.4 GBs</a:t>
            </a:r>
            <a:r>
              <a:rPr lang="en-US" sz="1600" dirty="0"/>
              <a:t> respectively,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8195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41A7-B387-4424-A171-407E1718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5" name="TextBox 5">
            <a:extLst>
              <a:ext uri="{FF2B5EF4-FFF2-40B4-BE49-F238E27FC236}">
                <a16:creationId xmlns:a16="http://schemas.microsoft.com/office/drawing/2014/main" id="{AE584571-9E93-42AD-A228-875FBC33FF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396037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6023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BC42-D750-455E-9081-9CB57C10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Exploratory and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5E565-76E8-4D08-BFD7-6D3DDAC6C431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We chose to Up sample the data to hourly since that was the frequency at which it came in raw form most.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/>
              <a:t>Missing data for the once reduced was handled as below: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dropping values for more than 40% data missing 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filling null values, 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interpolating, 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forward filling, </a:t>
            </a:r>
          </a:p>
          <a:p>
            <a:pPr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backward filling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E7BC7D-BDCE-4069-8752-888225CEBE6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"/>
          <a:stretch/>
        </p:blipFill>
        <p:spPr bwMode="auto">
          <a:xfrm>
            <a:off x="5405862" y="1407132"/>
            <a:ext cx="6019331" cy="404049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29516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8BC42-D750-455E-9081-9CB57C10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  <a:cs typeface="+mj-cs"/>
              </a:rPr>
              <a:t>Exploratory Data Analysis- </a:t>
            </a:r>
            <a:r>
              <a:rPr lang="en-US" sz="5200" dirty="0" err="1">
                <a:solidFill>
                  <a:schemeClr val="tx1"/>
                </a:solidFill>
                <a:latin typeface="+mj-lt"/>
                <a:cs typeface="+mj-cs"/>
              </a:rPr>
              <a:t>Contd</a:t>
            </a:r>
            <a:endParaRPr lang="en-US" sz="52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D83C1B-E90D-4F6E-AB20-D39D7AD9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17" y="954116"/>
            <a:ext cx="5069590" cy="2433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EC3030-09DE-4722-95A5-9A2BF472E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687" y="671201"/>
            <a:ext cx="3379416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68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6E1EB-78C1-4ED7-AA8C-6FA5E070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15534"/>
            <a:ext cx="9144000" cy="137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+mj-lt"/>
                <a:cs typeface="+mj-cs"/>
              </a:rPr>
              <a:t>Exploratory Data Analysis-Continued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E5ED95-726A-4EB4-A03C-D3EF3BC3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59043" y="73152"/>
            <a:chExt cx="1340860" cy="223819"/>
          </a:xfrm>
        </p:grpSpPr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17EFE772-2C42-4ACF-B49F-B8DE4D95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0D397CA2-1084-44F5-8F86-1E5F25532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749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DE5FCF89-EFB5-425D-BAE7-ADF3E9FA3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B5000D95-43A9-4146-854D-6543F49E4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8538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BFAC0A55-15FF-44EB-BB49-380A08FFF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E71C5D2B-80BE-4286-9DAC-B41FA6122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4327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ABD811F8-3805-419E-9543-FB2A15264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4ED1C51E-87F5-42C4-8F3D-98B932E7C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01157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908DDBE2-E366-43C4-865E-68D8F5DD2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40B7FBD6-2319-4416-AEDB-20FBD7A6F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904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793BBDF2-F738-42F5-98FD-380E06E18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CEB15E8-0F03-4F3C-8B3D-CA63883E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806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EA651364-1B7F-40E3-817C-E05627C56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0582E001-F558-4498-B949-506CEDB89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595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9F01A60-328C-4CA8-B3EE-636F1319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62D0FD2E-E0CB-4B3C-85D5-1946B7CA3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384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682296EE-4FAA-4B24-A69E-63B1B36A1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E2AF0961-0ADD-4742-A467-7258D268C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172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31B85C35-97D4-4322-BD70-C5AAAA76DD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A87BAC7C-E910-4222-B519-39288C21A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961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92DAD9-1C9B-41C8-BE05-0BF77256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30" y="3425679"/>
            <a:ext cx="5306268" cy="2228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FD5EE-DCAD-4E40-987B-FB3E53F6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24" y="2612271"/>
            <a:ext cx="6094511" cy="346557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44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345BEE8542F642BD48904DBD4A4BDF" ma:contentTypeVersion="10" ma:contentTypeDescription="Create a new document." ma:contentTypeScope="" ma:versionID="5760cd02273fcf99cfd880a51245a47b">
  <xsd:schema xmlns:xsd="http://www.w3.org/2001/XMLSchema" xmlns:xs="http://www.w3.org/2001/XMLSchema" xmlns:p="http://schemas.microsoft.com/office/2006/metadata/properties" xmlns:ns3="20207d5d-c357-4e8d-9d06-9a4737c8bb00" targetNamespace="http://schemas.microsoft.com/office/2006/metadata/properties" ma:root="true" ma:fieldsID="fc570abec6aab53f4fd5f929a0a84703" ns3:_="">
    <xsd:import namespace="20207d5d-c357-4e8d-9d06-9a4737c8bb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07d5d-c357-4e8d-9d06-9a4737c8bb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8A6FC5-2213-4B97-8DDD-3298DF9F6F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E53F49-2C9E-4048-B165-67856C7EB6F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687D0D4-DA6C-4B0D-98D9-0E654AFCB0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207d5d-c357-4e8d-9d06-9a4737c8bb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842</Words>
  <Application>Microsoft Office PowerPoint</Application>
  <PresentationFormat>Widescreen</PresentationFormat>
  <Paragraphs>130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DATA</vt:lpstr>
      <vt:lpstr>FEATURES</vt:lpstr>
      <vt:lpstr>Data Exploratory and Cleaning</vt:lpstr>
      <vt:lpstr>Exploratory Data Analysis- Contd</vt:lpstr>
      <vt:lpstr>Exploratory Data Analysis-Continued</vt:lpstr>
      <vt:lpstr>Data Pre-Processing</vt:lpstr>
      <vt:lpstr>PowerPoint Presentation</vt:lpstr>
      <vt:lpstr>PowerPoint Presentation</vt:lpstr>
      <vt:lpstr>Model Evaluation</vt:lpstr>
      <vt:lpstr>Our Progress</vt:lpstr>
      <vt:lpstr>Architecture</vt:lpstr>
      <vt:lpstr>Dashboard</vt:lpstr>
      <vt:lpstr>PROJECT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Surbhi .</dc:creator>
  <cp:lastModifiedBy>Sonakhi Karkera</cp:lastModifiedBy>
  <cp:revision>6</cp:revision>
  <dcterms:created xsi:type="dcterms:W3CDTF">2020-04-13T01:39:43Z</dcterms:created>
  <dcterms:modified xsi:type="dcterms:W3CDTF">2020-04-13T13:16:56Z</dcterms:modified>
</cp:coreProperties>
</file>